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Ex1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3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92" r:id="rId16"/>
    <p:sldId id="294" r:id="rId17"/>
    <p:sldId id="271" r:id="rId18"/>
    <p:sldId id="272" r:id="rId19"/>
    <p:sldId id="273" r:id="rId20"/>
    <p:sldId id="274" r:id="rId21"/>
    <p:sldId id="280" r:id="rId22"/>
    <p:sldId id="281" r:id="rId23"/>
    <p:sldId id="275" r:id="rId24"/>
    <p:sldId id="276" r:id="rId25"/>
    <p:sldId id="291" r:id="rId26"/>
    <p:sldId id="277" r:id="rId27"/>
    <p:sldId id="285" r:id="rId28"/>
    <p:sldId id="283" r:id="rId29"/>
    <p:sldId id="284" r:id="rId30"/>
    <p:sldId id="287" r:id="rId31"/>
    <p:sldId id="288" r:id="rId32"/>
    <p:sldId id="290" r:id="rId33"/>
    <p:sldId id="278" r:id="rId34"/>
    <p:sldId id="27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do\Downloads\wpforms-94-Questionario-di-valutazione-della-forma-fisica-8211-Utenti-non-registrati-2021-11-01-12-58-5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do\Downloads\wpforms-94-Questionario-di-valutazione-della-forma-fisica-8211-Utenti-non-registrati-2021-11-01-12-58-5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do\Downloads\wpforms-94-Questionario-di-valutazione-della-forma-fisica-8211-Utenti-non-registrati-2021-11-01-12-58-5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do\Downloads\wpforms-94-Questionario-di-valutazione-della-forma-fisica-8211-Utenti-non-registrati-2021-11-01-12-58-5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do\Downloads\wpforms-94-Questionario-di-valutazione-della-forma-fisica-8211-Utenti-non-registrati-2021-11-01-12-58-5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C:\Users\Aldo\Downloads\wpforms-94-Questionario-di-valutazione-della-forma-fisica-8211-Utenti-non-registrati-2021-11-01-12-58-5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[wpforms-94-Questionario-di-valutazione-della-forma-fisica-8211-Utenti-non-registrati-2021-11-01-12-58-55.xlsx]grafici!Tabella pivot8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/>
              <a:t>Distribuzione</a:t>
            </a:r>
            <a:r>
              <a:rPr lang="it-IT" baseline="0"/>
              <a:t> sesso utenti</a:t>
            </a:r>
            <a:endParaRPr lang="it-I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ivotFmts>
      <c:pivotFmt>
        <c:idx val="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c:spPr>
        <c:marker>
          <c:symbol val="circle"/>
          <c:size val="6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38100" h="12700"/>
            </a:sp3d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c:spPr>
        <c:marker>
          <c:symbol val="circle"/>
          <c:size val="6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38100" h="12700"/>
            </a:sp3d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grafici!$BT$7:$BT$8</c:f>
              <c:strCache>
                <c:ptCount val="1"/>
                <c:pt idx="0">
                  <c:v>F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00000"/>
                  </a:schemeClr>
                </a:gs>
                <a:gs pos="100000">
                  <a:schemeClr val="accent1">
                    <a:shade val="88000"/>
                    <a:lumMod val="88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381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grafici!$BS$9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grafici!$BT$9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68-494B-A221-32A25F269187}"/>
            </c:ext>
          </c:extLst>
        </c:ser>
        <c:ser>
          <c:idx val="1"/>
          <c:order val="1"/>
          <c:tx>
            <c:strRef>
              <c:f>grafici!$BU$7:$BU$8</c:f>
              <c:strCache>
                <c:ptCount val="1"/>
                <c:pt idx="0">
                  <c:v>M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00000"/>
                  </a:schemeClr>
                </a:gs>
                <a:gs pos="100000">
                  <a:schemeClr val="accent2">
                    <a:shade val="88000"/>
                    <a:lumMod val="88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381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grafici!$BS$9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grafici!$BU$9</c:f>
              <c:numCache>
                <c:formatCode>General</c:formatCode>
                <c:ptCount val="1"/>
                <c:pt idx="0">
                  <c:v>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68-494B-A221-32A25F2691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96379183"/>
        <c:axId val="396381679"/>
      </c:barChart>
      <c:catAx>
        <c:axId val="396379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6381679"/>
        <c:crosses val="autoZero"/>
        <c:auto val="1"/>
        <c:lblAlgn val="ctr"/>
        <c:lblOffset val="100"/>
        <c:noMultiLvlLbl val="0"/>
      </c:catAx>
      <c:valAx>
        <c:axId val="396381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63791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/>
              <a:t>Livelli assegnati agli utenti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8000"/>
                    <a:lumMod val="100000"/>
                  </a:schemeClr>
                </a:gs>
                <a:gs pos="100000">
                  <a:schemeClr val="accent1">
                    <a:shade val="88000"/>
                    <a:lumMod val="88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381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grafici!$BZ$12:$BZ$17</c:f>
              <c:strCache>
                <c:ptCount val="6"/>
                <c:pt idx="0">
                  <c:v>Livello 1 IMC</c:v>
                </c:pt>
                <c:pt idx="1">
                  <c:v>Livello 1</c:v>
                </c:pt>
                <c:pt idx="2">
                  <c:v>Livello 2</c:v>
                </c:pt>
                <c:pt idx="3">
                  <c:v>Livello 3</c:v>
                </c:pt>
                <c:pt idx="4">
                  <c:v>Esclusi dal programma per pratica sport agonistico</c:v>
                </c:pt>
                <c:pt idx="5">
                  <c:v>Esclusi dal programma per patologie</c:v>
                </c:pt>
              </c:strCache>
            </c:strRef>
          </c:cat>
          <c:val>
            <c:numRef>
              <c:f>grafici!$CA$12:$CA$17</c:f>
              <c:numCache>
                <c:formatCode>General</c:formatCode>
                <c:ptCount val="6"/>
                <c:pt idx="0">
                  <c:v>20</c:v>
                </c:pt>
                <c:pt idx="1">
                  <c:v>180</c:v>
                </c:pt>
                <c:pt idx="2">
                  <c:v>100</c:v>
                </c:pt>
                <c:pt idx="3">
                  <c:v>36</c:v>
                </c:pt>
                <c:pt idx="4">
                  <c:v>26</c:v>
                </c:pt>
                <c:pt idx="5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F4-428F-B5EF-7A50EBA5E5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00727231"/>
        <c:axId val="300730143"/>
      </c:barChart>
      <c:catAx>
        <c:axId val="300727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0730143"/>
        <c:crosses val="autoZero"/>
        <c:auto val="1"/>
        <c:lblAlgn val="ctr"/>
        <c:lblOffset val="100"/>
        <c:noMultiLvlLbl val="0"/>
      </c:catAx>
      <c:valAx>
        <c:axId val="300730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0727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/>
              <a:t>Utenti</a:t>
            </a:r>
            <a:r>
              <a:rPr lang="it-IT" baseline="0"/>
              <a:t> con e</a:t>
            </a:r>
            <a:r>
              <a:rPr lang="it-IT"/>
              <a:t>lementi critici</a:t>
            </a:r>
            <a:r>
              <a:rPr lang="it-IT" baseline="0"/>
              <a:t> </a:t>
            </a:r>
            <a:endParaRPr lang="it-I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8000"/>
                    <a:lumMod val="100000"/>
                  </a:schemeClr>
                </a:gs>
                <a:gs pos="100000">
                  <a:schemeClr val="accent1">
                    <a:shade val="88000"/>
                    <a:lumMod val="88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381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grafici!$CI$12:$CI$17</c:f>
              <c:strCache>
                <c:ptCount val="6"/>
                <c:pt idx="0">
                  <c:v>Test per l'equilibrio</c:v>
                </c:pt>
                <c:pt idx="1">
                  <c:v>Valutazione del livello di autostima</c:v>
                </c:pt>
                <c:pt idx="2">
                  <c:v>Test di memoria</c:v>
                </c:pt>
                <c:pt idx="3">
                  <c:v>Rapporti sociali</c:v>
                </c:pt>
                <c:pt idx="4">
                  <c:v>Step test</c:v>
                </c:pt>
                <c:pt idx="5">
                  <c:v>Nessun aspetto critico</c:v>
                </c:pt>
              </c:strCache>
            </c:strRef>
          </c:cat>
          <c:val>
            <c:numRef>
              <c:f>grafici!$CJ$12:$CJ$17</c:f>
              <c:numCache>
                <c:formatCode>General</c:formatCode>
                <c:ptCount val="6"/>
                <c:pt idx="0">
                  <c:v>25</c:v>
                </c:pt>
                <c:pt idx="1">
                  <c:v>15</c:v>
                </c:pt>
                <c:pt idx="2">
                  <c:v>40</c:v>
                </c:pt>
                <c:pt idx="3">
                  <c:v>20</c:v>
                </c:pt>
                <c:pt idx="4">
                  <c:v>30</c:v>
                </c:pt>
                <c:pt idx="5">
                  <c:v>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A6-445D-B502-9CFCCC2E5B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83373151"/>
        <c:axId val="383360671"/>
      </c:barChart>
      <c:catAx>
        <c:axId val="383373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3360671"/>
        <c:crosses val="autoZero"/>
        <c:auto val="1"/>
        <c:lblAlgn val="ctr"/>
        <c:lblOffset val="100"/>
        <c:noMultiLvlLbl val="0"/>
      </c:catAx>
      <c:valAx>
        <c:axId val="383360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3373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[wpforms-94-Questionario-di-valutazione-della-forma-fisica-8211-Utenti-non-registrati-2021-11-01-12-58-55.xlsx]grafici!Tabella pivot6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Utenti praticanti sport agonistico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c:spPr>
        <c:marker>
          <c:symbol val="circle"/>
          <c:size val="6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38100" h="12700"/>
            </a:sp3d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grafici!$AY$3</c:f>
              <c:strCache>
                <c:ptCount val="1"/>
                <c:pt idx="0">
                  <c:v>Totale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00000"/>
                  </a:schemeClr>
                </a:gs>
                <a:gs pos="100000">
                  <a:schemeClr val="accent1">
                    <a:shade val="88000"/>
                    <a:lumMod val="88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381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grafici!$AX$4:$AX$7</c:f>
              <c:strCache>
                <c:ptCount val="3"/>
                <c:pt idx="0">
                  <c:v>NO</c:v>
                </c:pt>
                <c:pt idx="1">
                  <c:v>SI</c:v>
                </c:pt>
                <c:pt idx="2">
                  <c:v>(vuoto)</c:v>
                </c:pt>
              </c:strCache>
            </c:strRef>
          </c:cat>
          <c:val>
            <c:numRef>
              <c:f>grafici!$AY$4:$AY$7</c:f>
              <c:numCache>
                <c:formatCode>General</c:formatCode>
                <c:ptCount val="3"/>
                <c:pt idx="0">
                  <c:v>340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16-434C-8F7C-81DDD0CFD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96368367"/>
        <c:axId val="396370447"/>
      </c:barChart>
      <c:catAx>
        <c:axId val="396368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6370447"/>
        <c:crosses val="autoZero"/>
        <c:auto val="1"/>
        <c:lblAlgn val="ctr"/>
        <c:lblOffset val="100"/>
        <c:noMultiLvlLbl val="0"/>
      </c:catAx>
      <c:valAx>
        <c:axId val="396370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63683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[wpforms-94-Questionario-di-valutazione-della-forma-fisica-8211-Utenti-non-registrati-2021-11-01-12-58-55.xlsx]grafici!Tabella pivot5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/>
              <a:t>U</a:t>
            </a:r>
            <a:r>
              <a:rPr lang="it-IT" baseline="0"/>
              <a:t>tenti con potologie vs. senza patologie</a:t>
            </a:r>
            <a:endParaRPr lang="it-I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ivotFmts>
      <c:pivotFmt>
        <c:idx val="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c:spPr>
        <c:marker>
          <c:symbol val="circle"/>
          <c:size val="6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38100" h="12700"/>
            </a:sp3d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grafici!$AS$3:$AS$4</c:f>
              <c:strCache>
                <c:ptCount val="1"/>
                <c:pt idx="0">
                  <c:v>Nessuna patologia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00000"/>
                  </a:schemeClr>
                </a:gs>
                <a:gs pos="100000">
                  <a:schemeClr val="accent1">
                    <a:shade val="88000"/>
                    <a:lumMod val="88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381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grafici!$AR$5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grafici!$AS$5</c:f>
              <c:numCache>
                <c:formatCode>General</c:formatCode>
                <c:ptCount val="1"/>
                <c:pt idx="0">
                  <c:v>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53-430E-9963-B6F2FF5B26CF}"/>
            </c:ext>
          </c:extLst>
        </c:ser>
        <c:ser>
          <c:idx val="1"/>
          <c:order val="1"/>
          <c:tx>
            <c:strRef>
              <c:f>grafici!$AT$3:$AT$4</c:f>
              <c:strCache>
                <c:ptCount val="1"/>
                <c:pt idx="0">
                  <c:v>Si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00000"/>
                  </a:schemeClr>
                </a:gs>
                <a:gs pos="100000">
                  <a:schemeClr val="accent2">
                    <a:shade val="88000"/>
                    <a:lumMod val="88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381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grafici!$AR$5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grafici!$AT$5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53-430E-9963-B6F2FF5B2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96402063"/>
        <c:axId val="396395407"/>
      </c:barChart>
      <c:catAx>
        <c:axId val="396402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6395407"/>
        <c:crosses val="autoZero"/>
        <c:auto val="1"/>
        <c:lblAlgn val="ctr"/>
        <c:lblOffset val="100"/>
        <c:noMultiLvlLbl val="0"/>
      </c:catAx>
      <c:valAx>
        <c:axId val="396395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64020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Foglio6!$A$2:$C$27</cx:f>
        <cx:nf>Foglio6!$A$1:$C$1</cx:nf>
        <cx:lvl ptCount="26" name="Stato">
          <cx:pt idx="0">italia</cx:pt>
          <cx:pt idx="1">italia</cx:pt>
          <cx:pt idx="2">italia</cx:pt>
          <cx:pt idx="3">italia</cx:pt>
          <cx:pt idx="4">italia</cx:pt>
          <cx:pt idx="5">italia</cx:pt>
          <cx:pt idx="6">italia</cx:pt>
          <cx:pt idx="7">italia</cx:pt>
          <cx:pt idx="8">italia</cx:pt>
          <cx:pt idx="9">italia</cx:pt>
          <cx:pt idx="10">italia</cx:pt>
          <cx:pt idx="11">italia</cx:pt>
          <cx:pt idx="12">italia</cx:pt>
          <cx:pt idx="13">italia</cx:pt>
          <cx:pt idx="14">italia</cx:pt>
          <cx:pt idx="15">italia</cx:pt>
          <cx:pt idx="16">italia</cx:pt>
          <cx:pt idx="17">italia</cx:pt>
          <cx:pt idx="18">italia</cx:pt>
          <cx:pt idx="19">italia</cx:pt>
          <cx:pt idx="20">italia</cx:pt>
          <cx:pt idx="21">italia</cx:pt>
          <cx:pt idx="22">italia</cx:pt>
          <cx:pt idx="23">italia</cx:pt>
          <cx:pt idx="24">italia</cx:pt>
          <cx:pt idx="25">italia</cx:pt>
        </cx:lvl>
        <cx:lvl ptCount="26" name="regione">
          <cx:pt idx="0">Lazio</cx:pt>
          <cx:pt idx="1">Emilia romagna</cx:pt>
          <cx:pt idx="2">puglia</cx:pt>
          <cx:pt idx="4">toscana</cx:pt>
          <cx:pt idx="5">liguria</cx:pt>
          <cx:pt idx="6">toscana</cx:pt>
          <cx:pt idx="7">toscana</cx:pt>
          <cx:pt idx="8">veneto</cx:pt>
          <cx:pt idx="9">lombardia</cx:pt>
          <cx:pt idx="10">puglia</cx:pt>
          <cx:pt idx="11">campania</cx:pt>
          <cx:pt idx="12">campania</cx:pt>
          <cx:pt idx="13">sicilia</cx:pt>
          <cx:pt idx="14">toscana</cx:pt>
          <cx:pt idx="15">toscana</cx:pt>
          <cx:pt idx="16">lazio</cx:pt>
          <cx:pt idx="17">Emilia romagna</cx:pt>
          <cx:pt idx="18">lazio</cx:pt>
          <cx:pt idx="19">puglia</cx:pt>
          <cx:pt idx="20">sardegna</cx:pt>
          <cx:pt idx="21">toscana</cx:pt>
          <cx:pt idx="22">basilicata</cx:pt>
          <cx:pt idx="23">piemonte</cx:pt>
          <cx:pt idx="24">veneto</cx:pt>
          <cx:pt idx="25">veneto</cx:pt>
        </cx:lvl>
        <cx:lvl ptCount="26" name="Città">
          <cx:pt idx="0">Bevagna</cx:pt>
          <cx:pt idx="1">Bologna</cx:pt>
          <cx:pt idx="2">Canosa di Puglia</cx:pt>
          <cx:pt idx="3">Cardito</cx:pt>
          <cx:pt idx="4">Firenze</cx:pt>
          <cx:pt idx="5">Genova</cx:pt>
          <cx:pt idx="6">Livorno</cx:pt>
          <cx:pt idx="7">Lucca</cx:pt>
          <cx:pt idx="8">Mestre</cx:pt>
          <cx:pt idx="9">Milano</cx:pt>
          <cx:pt idx="10">Modugno</cx:pt>
          <cx:pt idx="11">Napoli</cx:pt>
          <cx:pt idx="12">Orta di Atella</cx:pt>
          <cx:pt idx="13">Palermo</cx:pt>
          <cx:pt idx="14">Pisa</cx:pt>
          <cx:pt idx="15">Pistoia</cx:pt>
          <cx:pt idx="16">Rieti</cx:pt>
          <cx:pt idx="17">Rimini</cx:pt>
          <cx:pt idx="18">Roma</cx:pt>
          <cx:pt idx="19">San Giovanni Incarico</cx:pt>
          <cx:pt idx="20">Sanluri</cx:pt>
          <cx:pt idx="21">Scandicci</cx:pt>
          <cx:pt idx="22">Tolve</cx:pt>
          <cx:pt idx="23">Torino</cx:pt>
          <cx:pt idx="24">Vicenza</cx:pt>
          <cx:pt idx="25">Vigodarzere</cx:pt>
        </cx:lvl>
      </cx:strDim>
      <cx:numDim type="colorVal">
        <cx:f>Foglio6!$D$2:$D$27</cx:f>
        <cx:nf>Foglio6!$D$1</cx:nf>
        <cx:lvl ptCount="26" formatCode="Standard" name="valore">
          <cx:pt idx="0">1</cx:pt>
          <cx:pt idx="1">1</cx:pt>
          <cx:pt idx="2">3</cx:pt>
          <cx:pt idx="3">3</cx:pt>
          <cx:pt idx="4">18</cx:pt>
          <cx:pt idx="5">2</cx:pt>
          <cx:pt idx="6">2</cx:pt>
          <cx:pt idx="7">1</cx:pt>
          <cx:pt idx="8">1</cx:pt>
          <cx:pt idx="9">2</cx:pt>
          <cx:pt idx="10">1</cx:pt>
          <cx:pt idx="11">2</cx:pt>
          <cx:pt idx="12">1</cx:pt>
          <cx:pt idx="13">3</cx:pt>
          <cx:pt idx="14">2</cx:pt>
          <cx:pt idx="15">1</cx:pt>
          <cx:pt idx="16">1</cx:pt>
          <cx:pt idx="17">1</cx:pt>
          <cx:pt idx="18">255</cx:pt>
          <cx:pt idx="19">1</cx:pt>
          <cx:pt idx="20">1</cx:pt>
          <cx:pt idx="21">2</cx:pt>
          <cx:pt idx="22">1</cx:pt>
          <cx:pt idx="23">4</cx:pt>
          <cx:pt idx="24">1</cx:pt>
          <cx:pt idx="25">1</cx:pt>
        </cx:lvl>
      </cx:numDim>
    </cx:data>
  </cx:chartData>
  <cx:chart>
    <cx:title pos="t" align="ctr" overlay="0">
      <cx:tx>
        <cx:txData>
          <cx:v>Distribuzione nazionale delle risposte al questionario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b="1"/>
          </a:pPr>
          <a:r>
            <a:rPr lang="it-IT" sz="1400" b="1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Distribuzione nazionale delle risposte al questionario</a:t>
          </a:r>
        </a:p>
      </cx:txPr>
    </cx:title>
    <cx:plotArea>
      <cx:plotAreaRegion>
        <cx:series layoutId="regionMap" uniqueId="{60CF7856-8FCB-4045-98D2-7AAF3DE3DDE5}">
          <cx:tx>
            <cx:txData>
              <cx:f>Foglio6!$D$1</cx:f>
              <cx:v>valore</cx:v>
            </cx:txData>
          </cx:tx>
          <cx:dataId val="0"/>
          <cx:layoutPr>
            <cx:geography cultureLanguage="it-IT" cultureRegion="IT" attribution="Con tecnologia Bing">
              <cx:geoCache provider="{E9337A44-BEBE-4D9F-B70C-5C5E7DAFC167}">
                <cx:binary>7HvXcuRGFuWvKPS8oNKbiZl5SABlaIq27QuCTQOPTAAJ+/V7i63u6aZaI22sNmJXsREMkgUUgMw8
15x7buKfD/M/Hqqn++6nua6a/h8P879+zrx3//jll/4he6rv+5M6f+hsb5/9yYOtf7HPz/nD0y+P
3f2UN+kvBGH2y0N23/mn+ed//xPulj7Zc/tw73PbXA9P3XLz1A+V7//LuR+e+unBDo0/Xp7Cnf71
c+7vq/z+55/uH+u8ifLed/mDx//6+fx+ze3PPz01PvfL3eKe/vXzd1/5+adfXt//N2P5qYLh+uER
rmX4RCskBCVac4E4kz//VNkm/fU0JidSCKWI0oIRStmXJx/ua7j6DwfzMpT7x8fuqe9hKi9/v172
3bhfjp78/HoZ9r8uQ97b8PMChfY47v3dy0R/+R6Af//z1QGY+qsj32D0ep3+6NTrsf0eRHGdA3Q/
dba+TxuA8C/Dip1wQhVFDFOFFeX6e6zwCZxBTGBGuFSY8C+P/gzWr8O6+eNh/Ri119e/gi+uT+DW
fw8E3ZC+ON9fhhwCL2OUCsUpIpIy8KNvvUycCKwZ+JjQUoM/vkLu6g+H82PEvlz3Cqnj4b8JTvlT
bRv/9MXQ/4J4yE8QhEEI85JgrDHD3yElTzQhGs4oJAlHWkK4/Gwkn33s6k8M6Hew+nrla7TgxN8D
rSpPh+6Y0/4yt2In4FRIYkwFk0yg7wOiOgGfoohjihBixyT25dG/Zq8/Hs+PsTr/cuErqOD43wMp
b/uH+780ddETxoFgKEQgCGLxyq0wPsGQzpBGEPsQpxK87lu3uvvj8fwYqa8XvkLqePzvAdX41Dz5
v5IQ8hPBKZaYU02BGP4WKcW4opLDWakEpt8j9fYPh/NjoL5c9wonOPz3gKmy9af77vEvjX6AFEFC
IoqVQJRj8V2q0sDcNQZGwQBDiJC/iX5/ZkQ/Buv8P5e+wut45u8B2MN97e6bvxQvdAI4cQXsXCNK
CQLX+ZYEshPFGFAPipkED0OvYmD4Jwb0Y7j+c+UrtI4n/h5o9fnDseb6Eov+93kglSdcSQmEnTOh
JBDy76HCnGMJ3AMLLeRrFnj7x6P5MVJfL3wFFBz/e+BU/X/14v929aKHNPX01+oW6ASpoyIB9RLD
BP585036BKIhZCguCRFcvJYtbv/EeH7Hm75e+dqd4MTfw58+3fcQ90B9/AtDH0MnDMRAYOuMIAW6
xW/ECqQwo6AaMi451q/ECvOnhvRjxL699hVmcOr/Lci+KJffFrvfabz/q0otBfUPspEEAQlSk9LA
D77NSeQEC6hzOQfGxxVCr4rdPx7OjyH5ct13Qwf99f+oLvv7mu1XLTsCm49fRPBvZNv/fvZlgiDX
v7r0v8kRn8HbP/7rZ+DYHCz9q7h+vMl3NepXUeA31zzd9x5uAFFQYqU1wwy9RLnp6XhcnjDFNTic
YvhF/fv5p8Z2PgNtnp0IKb6KFy+Cbm+Hl1P0BMgJIoD3F2njy+yubLWktvm6FL9+/qkZ6iubN76H
oXAFxuM+f/E4OQmOTjgBwyFKImCpCqbqHu5voOVx/P7/CGqMUJmUk2l99UwdvR4zfRh0+76u/I7k
9TZQ5dYReVlXbJsWY2Fom+Qhx+fC6st6ZmVEFt2YUqxmyafMsEEekjSZDXV9YXyl9n5gG8T7q1zm
2vg0iJFnvUFUmS5lphP1PZnlAU+iMYMsn71Kd8PIY17T60D0JBwtqUzSio3L8k95kH+aK0sNadM3
JWWmVfntykQZ0Rqex9ZkUyxs42Z5T7gL1YjGkCl7lr91le0j3+m7KakufM8vEl98SrPgrhH6jiW0
N2PO74RWWzy1JHQ6XUyVNWbllTUqJWWUr+kmzbOwl+5m4PisTvxlyWBSrk6UQYKHVo4XTZA9Kxbc
tQG7XrwrzIC3Tdtviccfx35XLno2Dh4pcnmwQuygbNhomlqDPaxAWZVvh5WnYb0ULpy4Sk01mNmr
3rghgNFYkyLXmkrAB4FhdnWZbtpgiuWqznU2boJgOqsdjGpO0Rtb5yYr4Oal4NdpAo8WrLqb8GB0
wLYrByipg8V7gWSFRcNtsmVN8NaRaZdlOg+n7DHvstbkK8/D413oVH/CA98PVU9N3k8k7Ki/XUdW
mEAvhiUwJp3591WR3B1XbBY+1qLvwmnIbJgH62HpyWxwsbwnZV7FoiiRyRpuhqI+960vjArmLuRJ
EA5I5mGPigImyd6ptb2s6+WG++JurII8RIOvYjbX5mViuKt3M2rugIwcqq5eNx3CkeLChoEn96Bq
+LiV8KiApj4cmsHHAnp7pqKwkMQ+khSn0YhTM6T5FPNypGCNQ1wMS2jpSMLSweKlwi3bZGEotN10
CAgOi2Yaw+PICyd6M2fZc8P5gUofTVbvg64rjB0Ka7QYdBg4ftc2WoeJq8J2LmG18vJTKuHOSrbP
HGNAGal9IRXMu+GHzPfvndNvqf44cXAaMc8kXrJamM662zVZO+N4kRqcTdIQ1+5eVr+vZxXNVF5W
QpggOU+m9mHM9R23Hwhxc9QGcS1gSjY9mmI3PwWF3Whs3Ua2/r0o9RU4nGtRPGcSrB48zg/lACbn
tnPW7POi/5DOdJ8FyX4lYEEv5t+LIkzAuM24bPoJE9PN+i7R9kxY5Uwzwyq/2Owxxtiyv+jr9SLD
w2kq7LbuwVzl3Dx3Gd+LUh6KxVFTOtWYNufXot6KPpuNtfw6GGBF157dgPfuO6TvAoEqky32Y13D
bMDetSkPZVfvXyCcVnDA4z2OX6V2QBHp02cb4J2ufGbypn9fy4oap2sIFlPxqU7qc1kVzy0a3CZg
qQtlPxrh8gObfR+NClAYOboejoaKCHgskvR6WuUe4ugnXa/v00zEfV2f606XUYWHj0svLnsRHMZq
GUOkl1OShfMHmm/TyqeRbLiKcnkNoV1vxCL2RQLgp9nFVBJniCzjKU/POouvuzf9mr3D2UBCnRfP
Ounft+7dkA3S1Jr3psthjcdcwpCao63I4O6IXSlZGb9AjYMsnIR7k4136+ghFMweGZ2dSVs8F6xz
G9JfOUG1aWStQ9EEYYKGByJnEjK25GZJceRmDQvgWBBXDL6oE2+mEl2w3Fdm6cvnqV18PFZqNhzZ
1qTsU8fZdZaVLhxsR0JkM2KGHZ+LZ2dhvLkrTTvWp1Og7rpC3C1rMJuGj32U1+S6UxMMJA/OU8jS
UcboGI4kaUxN6vAYQwc15SaBBAX/lzz/1EDMYcq9P64N1PEw0krfFdNZW+ijp95lqH6uZX1eJrAm
k21n07HxnDtmuJOnjHU6tGCMYVrcgaCjTCbBDgsGv1SfmT7IUkPKHobEhwfpkzBNnQlSSB188SQ8
oq5y3hlGq53rYHbSweGUqueCoHii0wWv6tty6lGEZj6aQDUXs1rLaFDlhwVWOJiDJ+Xd+9SBlatA
HJBXdwVex9BP7JoEk2m8laay+bMVZAyhn2+yMVhMk6bGJq6J8Mxh2Cy5G2Ybu6a46mT2ieDZxy+2
wCCpdCuYLq5wbbyWUSXFHZV245HqTCAHiBw81cbmlwPRkDcKCGuYul1RJh8rsfoYlQsJZ+svRyxr
kwtgAClnNx0p9ssE4B09zQsZYdpshzZ79gQwrKvgfoZpiKI+5LoFn1yWc1jBzmQJ6Q3tM2uWEpBN
8vSTAlyEXaNBy/AFgZczshh12A94B+McaHFajG0kFkDMLUApgsKZtQkrD/ch6u7ojHlBrl/MtVnE
XUnuG9YJIyf3PpjEAWdj1An8gTXZPu/nuOuyhyWZIIcd4ZSk+PTy5NmVd1na7JKcbHOU7EEZPzAP
ljGnpfE8iJsyfZC3MsFh39JIjV2c5NzkOY2ymoQCiEQROIA+iYuenI8DOZ/aZFcpduXQBQ/4fqVt
xDCYHEfnnWNR55u3QcqiZU5ir5fbILdPdX/oBd5J3MVHy+9ndiCKn6ZMvxstexpwcVlaEU5JORo5
ttRUPax1UR2nKfdzXpqxZ0anjz257ss1HlG9m7SAZzdhk6k9k+RicuWuq7sYOWBcvI4YE/ukEabQ
aKOdN2uCT2cq9nPjTTYkcSnP6ZAZ0ZyTGfJJ5U2Li12OabSsaEMGb3AwbGdIkW4M4rb3hlAWySCJ
M+1NaU8LqSOeks2E3Q0jJJwmetokzAjfRHbxJgDqOM80ogScafFbXZOX8wv6CD9Jl26amZsKvAZh
F/dlHXb9DSrUXk0uFhCguuqeL01IMnqRFYPxBQxzqSIe4FP4Zkfr0PvcjCWN0rmKSNXGyYcMNaGU
dSQCGrVtDdGgjaFbHM6KRcR+nBJYfd/GrR1ieVAXqxIbK4N4mOGrkwIGXMcj98ZbsmEJPMv1WzHF
rFp2aV3tgqS+th149NJvc+Vv2r6LO1zuxq4GjyLnvKh3g05iGSy3STPclE6Ydsabo2ktrdzDbcOW
kNN2RGdJH8TH5UvBl0iyHelymxa3dMo/tMNGd9WedMmuXfutzfhpZ6tdVQPoqI0VT+J1YGfctXGf
k7NRyX01o007sogmyQ6LGtYfDGKlF3gk58kKhljz2BWPmpwlTR2OLsx5toeydDMG5EF0OGwIiXyA
Nl7TCFXpxhJmZAJJkfHDMrRxOYiLyrKoGcodlzd5Tc/6Ve8LFOwGH1wuuNty1W/HrI3HfJu1/CIt
0m21muPSLE0d1RM7ZCLYrRM75Wl5nXJyxhd9npchh9UaJdQZKbkQldzTtbiulfvUy2uS6tbUJd5k
il1Y3sZUVhiyProVU7qawtubAkM0BDwnk3dvF+Xuu6Z2wMU1AuZZLpsy68qLVq33iPCbOinfTVW3
xCrVFzYRgxnbctulKiR22CXFeFuuxRIuVV2aoqreej5xg8DNI2XHbVqz6bKc1mctlWHWdE1Go0l1
2bZa6Cmu6j5afFqCC4KJpaqN6nJZwwlPKbhZAMx6iJN6CSBsd5FKk95U67nMFwjYQ2C4HMKiSOtw
aiFAdjVY38jfLwxc4kHpAPiGyrbALa5LDkUNb+Bmy9gAJwJitczqEnpJb6e0hnTOCyjEysWGAhXb
pdJ1tEi0TxJ513RWRBku9567QzGLyzzzOZCXdgK20UesHJ9FGScBkF9Om5h3TRTIuTdFntRnqBiY
6YG/5mKN8FQfqqF+Byl9MIV12wlDVs5pazR/dmhCUEe2KCp1UYeq7Xfezc74YbwTdklNTuc8oiO+
lcPUns9NUJliJJdlxaH+nNKrAgNb8O5dKYQAF2Y6bFsoYZKVjlcQCfdNiSMxdkXEp6a4rALxPh3z
c5eVw2mw5iIUy3QoK6tDYOXFVeLtFXfxOg4fqO3nDcV5ZJP0MhHTGtpRQnbT1U0WAG+g76Cm4CEb
03fLaul2KpbJZKjKzbrtVN/fOkTS05U3UMtmUHPL7nTBK1DXoN0vrNvhtg1nlBgx+HdF3gRnGdB1
2AlzZlmdhkJl4YLyBLKdPSWVvWKCnpYI4CSs40Zw8k46ddY12O1Foy7SxEIN1fIhLvPmQUC/IyLk
wFySGUKA0FOn5rCpewV3hQWV7/2aJ2HQysc5AKbc2+CtWJvSWPFBFf4gFq+AjOXYICB7aE4Otkoi
xDIoz1QdL73j+xnTM7eSbeOGIcq53fsWKgIOi8fAObPMtLrNTZnjJBK2ZWAnRVTzAZuFS2Dva62i
RCLjMxWOY7avApYbmqVTGLDhkbsaGQJwhMK5swSBX+TL8KlZ9N7TdYZ6JpfRQjGU3nwNUU6ee4TL
MBkV2i++/hBi3a5hWqk0KgddRMMwhnhku7GedlNTNpHKc8gqkOyaQufgbw0zRKW96fP1kNDsIeV+
fmOH/s2c4i3y+q2dlj6U4noYehT6umNmxPZD0ZJTbCEElFK7mCUf2bIKUy/JGJeIfGJVm4U0nSIc
+DQECaAMLVlcCBW025VYJxcdtQdV6Qw8cH7PuH+PbPpCesZI3ZJi4aHmyQwpISlMsQRdrJizUVsV
HwkqxL4JmKHcQW0XyFCjzMZWThA2UPcYcLbJrLWR9JBaAuXDlgL1sqR+WJw7l+huHKQ/L6pTqCam
CAUeRkqTUKubhHZBiLB+tPVyzxL7IFAK3AuyVcdmgGVeIOo4th8LGpWY5Gerqg6wm+BYfEh3fM5V
Xu1t1uxy1qRhabXaPKmEyLBlYNPMXdRTEHILcg2/HUq5mTJLz0Vhz8GMWVhmgp73EsltPqq4EW0V
4k7HMyuAPi4aGz2y1AQFGaKuqJsQdKu7Oa1u2pyKreWXLLkEijqGvFs/NUOH47Wjo6nXrDcgc3Vh
NbEPY1JLM9h2MVOhdigpPqbTBGy+fhwkJE8+qF3RnFG5KJOGSZL5EPnxvSVdZpJsiGm1BiAhbFx6
XXQgvKiKx0M2Xi26vi5p1UdWjJdtCVVQ3pXtxgd207nCnwFl1+FA2gcv1zWaOn+Z8HxPYLJGE+aj
jnwa6QRlWo9BTKJpOFQuCK0KPtQluGfaFnnYrMPbyhODdN6ZFhXXgy6hWGm7/YSTx5xBnSRmW0UD
Zx+1takBOpWZMimayPsGinvQs6B0TExfpnk8WqBu/foWqh4ZpWkP1RzAO2ObR6QYbNi1/GHl/grz
9Hmt4G5EVR9qH6YCwnSKxjd08bsVJxe1xOFQN+9bP8fWZpeC3LaTBvWsSsyKy7tgJDfOQ9ZpOvA/
F5ApXGshw6Z9hIpSxKCFmiBbH0gzLaYsy3EX6GznhgoS77SRaVmZOstrwFHcidJuyrqcIiZcGwFN
G0ObwV15gzKQGckHhWsX+8UdKuA0ZxPr3/VyetOz/m0y5aAdAhhRkDUbSaEgbJkL9tPQT5uRNNGa
69qoYXqjUAp1zkC2SZHl0VS5adM3nQNCSyM3QnW1lvJNOYzXoKlcKTXf52NVmibPg5gCbXpU1C5m
KVpgDLO4Gma1GVh6wZwRYV+UVZg2ZXteZpM2quxUOGS7ZvVlHDC9zQMOaYuxJhqybrNUyEZBl+nt
wA8FbTY9sv3G1sCYMS+fA+ws6FJyNGRG6zmf1en6FqcUhChIqUsDno/suhrnr5oB6qWiuKs5jyxb
gA5P2SX8I8yg07i3Yt02OPuY2TGS5ZxejDynpgfClFbyoVxkvhmKqguX5XaZ0JtWDgsEzCrqF8iT
SwkaWseqM8zdeU1VF5UlzaKC2mvt78uAnXcsLaOk7vYQuEH17PwK8QAYvMUwE5cpadYp36Rc0LBX
6SXuCUwhESZRUIumHTZuLSjUvtOF6kPfJU/tYi9VK68ZthDeQbw91UEL8T2/TB27SRcQPiAFvgVe
N5gpAPmaFzdTl57lFY0CuBXDQNAEUxHWdbCp+iH2o7qUzX0yQ6woGDuVnToFCt9FWtV4VxX7tL3o
puuuKps4YfzOtbIKSwV+pDTo0yD8pV1z5RF7WnKXGymG97wE4gT8IRKdeEhq9KBcncWrRlMkkfiI
HZ13gVvXMPfidlRTrMf8cUD1h3IAySHvmyJkC7qDevOmhQJqA9v+z8QUVjUO9uBnZThZL8O1pfUW
LHaO1wT0zmacrmeNp9B19B0p5xbEDPiVkfGQ2Y2r05sqXZZIzSyuPUA11exmyqEkqxuqrxbiwcy9
ZjsGyl4KpPOU5fRBeBtE+eRvkYCRJSO7oIoUB5lWV6RlNqr0JDezgoK4D2owyTXYkcaeduVMtmlm
zyidr9J+KUOaBCOIB+0dbKFJD4EWpZls1YQ5A3G91omIcsambYKxYYu6twOkxBbEqGle+rhs0sY0
ip25CdxNojxcE7/NsnG35EMcTJPbBcXbvHFjxHnPTU0/WfzgVAiRdIhsFy2kTmMMumknewkPLipT
jtO46RYymJajtxiKBt6AAISmOTNjQtg5S/O3Wow2Sj3ZaG1X0+GgjLvRXs9+vJgg37xx2UXpchLS
TmUXdZLpKM2aQ0GcDtf50jdNvgn6mhjmeWvYLINdMEKfYA1xfjuVNEzhYqOPapCtsenH8hz3NjPV
HIyHtOvG0xm5G5rW2xFNGFhwp89Am7nC2IOuRoHKBKP8UKZZu6nT8xbgM6Iq7bnATl20Y9eabhkP
gRuOagILZ9roMCvUUwtZ9Siiwfg+1SMIkm7uHnl+fxT0uffvj2JS4vgpL5KQtw3oY+lamb4jZh6q
8+JY/tWgry4eBKECN4WpRhDRZHao6oGFLwqK5atBqsriUuDrZg0+5K1C5ptO3A8aXLAr+1V3S2ok
pSISQ6agCjYgfNvd8ola0LpyZOqBbooSMl6eBbFt8HnJKoguJPz2bZNfH/i5w/Zg3dLlKSjwLw24
rx//fWdr+Hl5/eQ/B48vDP3n08WXN43+67e2T/a4X7l//aVjk/TrveDpvzZNj43J7z7Er7ukXzqF
r/qgn19c+p2Tf65JSmCrFKzt7zdJv7yR8J8e6a+X/NojVdDjJrCPW2IkNH15w+VzlxSzE00J7CFW
FBMqpYbNc1/apOSEQEsc9g0jwTWWGtD/tU1KYRPkcZ+qplIQgmCr5Nd3tr4DEZrCP7Ai2E/5nRVB
25QpIjQMjWHFjxv0vrUi7ckifFtqQzq2c6nb4qF96lR72WZN/gcWC936758FU4FCDfbKwJPg1ZGj
RX/Tj82SVYqiGJTp+zQemuLDOtlzBUWtgX7QltUQSpBoP78k9fkdqR9MEB+7vN92gaEehqfCJgOO
4Z+X91C+fWraeK992iqjhL1aMtpCJoVgzrNDaosHOgynfFFvqrbcazefd82OMvVuaun7TkMgo5YP
nx3p90eEfjgi2IWCMZgDlrAX5dsRucVNdS56BcSwOIh12SCid52o1nAuMm9E3V8OeQGl5Egem8lt
vjHOHy0Ief14WHoGL74xsEgBRnY0iW9gsBDex5p0CjjnIKO64hro6um61qd+RuMG9+uF5PhZTMVN
4+iuVBm/GBF//u/D+I0xKM4QgT3ZFGCBKPYqfGkNVXo9VNosEpQNb6vHYS7nmPszvV5mIMOjxVZ/
NHXYN/KbycMOIHgyOzqelPS4ON9MviQTySo3QuHeqZtCC9CUulZv20WB5OjyepN0/RnogH44g/p8
iiaZjaGCChbbXkWKDXctB92tIfytYL3eKnhtMoKOC9pBfRBWDWTwhfTTDjjRsYtW9V5vWDNGLNPl
aYvLWBGXRXxt+jBN8rPiSOT7BZpmATQboWPfm5fGsNXQgM5q6M4NbokCCjzLl0DqSnG2ABccFrru
qlYHYdU1nRmJ2gV+eot5hnY+uADFsjTLiqGBPnXQQZwg/1rV9dGc3TdBAgRUc3ahJnp7bChP0E2L
8RLIzThuqGpBH+fhMILKXEBnckN5e9rC/oOoEhWLg0Ed5srh8wmLxLDGT2aFthkU3u0ZEMsFlBXx
3LRqMWjt5EbONgeBVJ/XvL1dXV9uUugdw56Bd6QtL1xBirO56hODJ1YbeEEJ5A8LlVxGaBKBgg9C
RdZ+5GuV78okSIzt+jVeUXCD50oB7xjfreWwXlg8XJZtey8VNAkQSttD0tizJecf+9SC0rAu3ZVo
8ekyQv9ILfnZRIo2BBkQhyVml+kSFNs8exwDNZ+RBPrkU5eEoOOkG1FWRUyB/HV+mA/ttMQdRc0p
U8X1SKaLxJUy9EFAT3ucnHbt2sY6GR54B+S4Bx26RXw5E/WnGawIBDn5cdZDeepIcF9b94zGkoQL
EPZowtXdCKInZUAjuwY6hEAzM+02uWP0JsmgeAKAoOXo7otJsGgo3brBQ7FVRQ5NAVXdSlawDRBh
Z1qRgcSPNos/bmXxXYyzpo96NzZbKzB07AmGPRd1pGvWbFfYuBJmuHoX0Gk18D5tEPmqS0Hyhckn
OD+2i/x6vaRzEWZtgMNxoUBGAwzabc7UvnblEqZEtmalYt1lLj1LwE7PEQJR19dUmHnXYa0PIBat
ys833QjS7tRDS9wnIINo6MgCl4TJjKLd17l/qkBQOWfsCtzMUCv5lexAnnOZO+PtVF72MqYF1hG8
kjhGIpk3MB9+htL+yuez3o8NekgqewavGIBEJOW6G1cFG3JEdhugURiXQudOZP+TvTNZjlxHuvSr
tPWeZSRIcNhyjklTKgflhiblAA4ASXAACDx9n8hbZXW72tp++9fdu5uZV1JEkIS7n/MdF+RFSrfa
hMaHs9K2OW/f4CttZy9ul6xdm6BgBiZiw5ebZ+EUeSyUVbANXTpKCvNxkU9BvxwVFdDgG0mqtU8U
Ppd4wtRDTCZh1uUxaXuIUQ/Mrs1ZMeJlsJSv8H3mNBrboRY9utOFPA1sz3Zn4lVCxGtLNhQG6Vzb
u8ko9sPkhq3nbuymmsHqTvc7SnP0dDwtUbfVroEOTBL90rWTeFaqWwuXOfdTYso39whKGR4DDDyy
36ajiriWT7QJ8NG1H9IjWxXJaSuXtRmykTuqxhGIiZPCze+DLj8EoYWJyCkJVgpx6C2wsXOiZvAy
MlT0g5Okq4yLk3HT7gYD/TEa0DBP0bQVaw8lLNmSPTW8Dcuhg1xxaDjobUwy7smXHVRg2bRQLDHl
zQVcPth83QaxFwpr2XXDkwGSAfG/b0BTbTdvbLdKOJoWHWQi5tiaTMkVUnJcq/n47k6JzOheQmoY
SjS4N4tP8GKmz96CZ86foN5o2OeICX336boD3WpSFcPw3haCR4PVgYfxWQwYwlkLn5QcPky1uw/K
1Hjyt2XIYnfmwGfGb8Js795kG/BbTINrwnjhcQeOaefeRj4fheefuhGaooJvmXEVDpdwN7fR4FOk
3oKZeV5wyMVBxoEDnDEBfrG4fgXImyQLVhQO2zlDHcdjJhqa/3kHlMJa7kMb50OkFxzh/bONFicN
WzbXsT98m6KlOfvsDezNlEOkhLgduFt2cHJkCcbV0jZhtbbJcll0UEkf9pTjBzeh3NTz2vBxcKPL
YkSCWx+Cj2ybBwPNrlb98TAcLbtoL9Cpy2gRwJC+wRd/ZIfYL9NOM9/imGcaF2BE5Tr5MCEAFZVu
BGVimvCcCL193XcItfuK6d+L0ObsVtBL0qR7u0Jy6M2NyC2p/Dl63sbu99GwD1jHx+Mk8ihReOS6
HVVyG2N8BkrcmENe8df72cRwIJYDFc6Ms77OHkS5w9UP1GF1xMDjQRxwUCqLwD1QYHUL3zal8XIX
4w8G+2bp8lWg+ptJfAt7SJMaEl07JFWgp8I1aq00OMMsUsfNXcO/OgU4AENJQnU73BA/PeFwf+7f
Iw7e2AK7YQY8gbrg9wU/PLRXIe6Spofm5UNG8bvjeFp50VN3LvncvE4DuWyTFxTgdtY8kkdOtI1L
sc5J6rjRr2DA2RJMMSjEEfcHuIAXi54e42+3Z9aVZwZlDERX/M7DzpYOifdMRE4PE85WbI3dHFDS
tSMwcVE/dR6HJ5Pg5k6ED+W01x9HE/d1OJQBU+Wq+qQKd3kRZNaXGfqDuw9QQRSBMLZoU1t3eibz
Yq6Khy9xHPYVZoizJ21Y29WHXLpuXembm0N5HtpdnndndjPtiqRa9t0pcHXDTzRkuDZDXHNlm/Of
ZmPsMGWPvpSp5lHR+O5aKkgzTqi3YiDhmR3bJ0FMnytjAIXI6BWKmCnD6H0XvDklssnHjTbXg3pj
JfvlA+oOSTsq43wWBr4+XqBa2we0meqyhyqX0TTnfQ9eUPv7WB2L820NxE/BjwM28P6FNQLCZQs5
U1Py0ftAMXrK13Rw++3kzqrygQyexq2f/XITlhSxEaaSIb32C3QoOnk3une3frU/wBPS1Jl5UoQ7
vA0EdGDOuCEM+unBhQUM/Oj94IHJgDPi3o5acH1gjuZEnX0PXqFxMJzZhD2yPfq1yrCIta0aODRA
HtuKjV4uwua3w8bzYvZHuOBv7mpwVHX0l7tuXgpfFKfQfN1GOFStE+sqcR34qk/Rs4saPTMo+ruG
+k5H+qvhRj5GMipi5cWp2mD6EhmVIDLqZMfXzwfNZ9CQO3Z8aOi39ID/CKkGMCdcB7PJU+eI2xov
w8nDOcCS+Ea2yAMApGi6Ga9icwQcCE1xuJpv08n3QhRMqJP9GL2KHZ2E95LY7Q23zOdpg0kB1aje
1PowsdEUplPPETgPlgGLgLy1obFgw3sg0TUK79fI7UeMu310H+f1B0S43+OIEgRL8shZByGt7cbT
FJtshMnUJqe9B6FCezA5w1CIPvoeNtN56oeSPow9DvNhvfgK3SHp80l3filb2OaOeEJ0+2XSSdn3
hD9E3vqgx+XdTeR15WDqptbtqiAM+6JXGqjUstXTBFl6p8mEDlgfmVSbLCWHHxq33XJZE/uuySs4
6eBxHZMYgMlyjuyoHxMDDyuoXWfJF8+FQbvM6Bo2OMsLLR0O79k/yoR631e5ZaFq6qDnXdFwtG5L
eKxZAjBuAQsAgfLIxI5eJ0zMYwRwJV2bFsKzo6rD8ZpqGEUtZfPWzRTPiP/rXngibYfMaaBUkqDm
eO3Iq3+sAym7wb3PJmrKNgWjPzkf4NfQcAVjFjp424AdX1CUX2Z5fAkmWPgtWT+iu6NoACrZNywC
CXC9oOMeiSvSpQmCEk3lU7uPTh5yaG368DcAoHcfdOEvDjfoPflSdnzPqWq/9WQpt6n7tWgnwIWV
sLviFWaEwKE1UvkEL25ACwxV27PLDa7kBPWu9vWMR0Z4sBi2i3s4VWzUTS5DAQ3+BQjv2wIzOHVl
+IIeNVMiMPAglxv8mLFoxQE5oJkE+C4KaiHW7yOGNKj7gV1xjdeW5oE0md0FmEr92W8TzCorykML
nmrkm39x4+aRSIxfLHgZpmHP4qanaXB/QAbC4AobNOOD9VPvyzzPX1i8N7m/dSCnfQpLcyu2w9eZ
1+L5PQh5OlhzmfkOJ2JtSm8ImpTBn2uGXGDDQAbo94tyhHvnUvC0wUBcdzvCO+ptFrXs+2anPgM9
dxUQUHex3uIoOM9e9DSMnNYBIGMj5XaRo/NNG2bz2Af3tIrtAo25Zq4LFkkUbW/U0wCYBNcR7qXG
7GMgUneOV8VA4SrQRyaDKXvBPf2TW7/2uIsuZoKnOfoQUX1QAocTi7swCz7Md5es34/PbQ9KpG0a
lMVd1kKK1yg4+geh+fvQzPXUBjTtm/0BFfAVnfydSxU30mjwpLE+xQ0wpeEAwLK7pPKjo9xh6ZwY
vnkcvg26aUu1bm1+JD+1YMuFbWa5/PkvQk5ozUCioy2/j60HBvhHzUeDSSVaIPCP5e7vH7BjL63X
fxmaEg3Fuwwvhx1fGKW/pkQBP/eMTGe9fBH8flTL7W2jMcBRCAkJTHF3guO7c5rbgJ/j1n1wYN2S
DSBBmxTbED90rME7GyoRx0/d/jlJ2s/cCsQJxpClSuxjppYTpcNJjOZxw70IiPs9PtZTYL5HkV5z
2ewnbGzBYTeqB83b7yyZSOp1IM/MoIBkbgMAyX0v1ji8ihlwlImPuNpmHJT9cvaaJFP9Ux8fHyo+
NfP+6rgCjzH0bjfuP2kxfNbZITU7GYLuyRkjfhpRUMEGeLAJFJ5xUPnTGhR3A/8qjzEp1u0yu/sn
beJbY2JYEWSwVRxeXI/kUYQBe5i8nxq2J0H3vjR2y13djrh30QqHZk07FpU8CKPUw1vCs3Y7ZH+e
iMTH7nVf16VLctfEbta1OBWDo72OzVQ4sQP31bA2i/mUryC2gQQzGOvd0lzYaOskGJYXUB/v4Ln8
LMJ5gf99/mbhFz2iWcEoKBaaSSZPHj73dOfO7YBKAUx8/+ip+hIx8M6EzW9k4+AHkCBByozj50Yw
TMl1n4c1ZYv77piIwx10tqfJyh3mPmHp1sGLXydjMn81KE4Nr5P7cWfHRWVR3D7G9j5My7neBhjU
a3Trgz1Hv6kKbLd6agMYcf7Bjsw6/Gra/amJW4P7Z1sr7g8vELOugwy9z6SLRd0y9zSPzZbpNbi2
+9pc5KG3ytvUg+0T++Qv4evh+30ZEhNXYWRZ2h4atv9M/Mp+mo5VAc9celTz6TJoTQrtdvWxSVTF
xs+2BjRfp+fpybXstOt4+7U3fUZpnKHIC4z8B96Zdthj6wW/Oup/bbfEy3fbwt5m0/nQj8Bkbw6H
brWNj5EGMbEe9l0C4J2i+GYE/c7m5mdM+0pyfZYLsKHJcTMj9w+RwOPf4g5ojXgPW1UkjObJ1kCN
0Plh4HYJPeZqHnAv4Ijz9wEa3v7Ahx7pCtcrI67AwD5ScCyRpx7D1qsGHQAP0tlKgceqqAfvtyyn
HsgJnq/M95cisPBKjfPmCnUSjlNxMV32RtUeHk3mJD+pgrcqwclM5BXHPobr8YcIlrAAMn72Wpx6
9wF296YzW9nXAG7oyu/kkYhv8waDirAe7uW+3ALdv0qJf3eCtlbG63Gqdbk36q9Wte9u922Arg7C
Q4PfmGH9zD9bwdRnr4vJ7f4nFQCsiME+xLs8xUFXG7/96SxHkM7cvISteWKcDkXfJ/UEwQF1p8/A
9tTjIYG5Gvu9XzvvhNDSCXoTu0lnPK6A2p9cPJ9A3vrXyKcvrTSiJMQWhA/IEC1ArXYvKMO7Akc6
nuqG9IWMzjqJ7UvUo/MiHXCFFlV5VswWfhB98qbme7wsP83GkSZp0SooBjMwNO9bEHv5ONj31dm+
sX3GFIqR68ZmB3egznGW07uFmAEVpROqj7DwrKc2QYlAnKe3aA3wHAYGHO9GwNaMzc/G3V4Frw6j
IHo6tNLH/uYaaJB31uVoIl1B5vuI1vFnz/cM5+kDnt3o/u/j8mtYxbPAXdIS78uRgFmgB+AH63M4
0wfiLjS82g5HyUGTYgQguizBBXDSeUu22xIU2oHozeN8dasJgRIognDu74MEujWMs54ou3iEGtHi
WXBocx5Yn6R02PNb6wQIoPQK2RS1BWn3sHa0e+qZEleT6cOGGZ+U9+jMyWdpbH86uOgyb95UupJ2
OvuBD9EG8F/mudKpVbs+2uTsupJcJECFZTDHg+iGLnP2CUmTwJlLQfVyEm44nHFDndy7xtHOOBYW
gcmz+4EwBni75a1Ht9l2UZSencRvzmsx0607z+v4AWFpTA2OvyJqNKS30H8R7vqbEO8TJa8hh4KH
Me6dJVC4TQfZKZYkOYul+wxg/OxQ9Gv9ESE8Ahh+cWTmR6CyUA2nIrZtpfZlKzjBiNYQdsXQlg7x
EV5WHr6ztbclJyzMfQ0+uvlufYy8Xnuc6AYmc5jQBm2MIsekGWYT9eYA2gaGGPfny2a5LYN28cF9
Q0LkhIK2w/voEgQbbJS8BP24ZcP9BxwI3rmrFlm4o0EwZIpqLcNn4PYlQLv53OCAKJFyAH7dQ7vQ
RH7rQRScUK7PrprNBQSOLhpPjikblLjQqf3pHSIueIiRcWYY3jfujunskYee+gAduEjbgZAMGh3L
FwkGd3LYdUHc5U+EIXFGvFA23mFtbfLBITlHqm0MN7jfMAHSngChQLtxanHaZSqmY+UGx4xz2pb9
jnrbC1yLxIQPrdpEkYAfb733YLzPEgaXMEaxTgj+tMcJGFhnXVHrlm+sQ92kM7R9RI7I6q4VDj3E
gupgXMNsG98ntFWy5adWwgDAkAX95xKDSqg2A3F5GXuO9ohcgt3b4KhPXYW4iQWeMJYePrkcZ2eY
ruGBLBVAyt7gtS/N10X3SSEMZNHGGR57X10ONMp10vMA5OriQtj1q83t7U0M4Qe2DJ4iMT3L0SPF
LO3X0fbgHdwQleFoZ6h9GCYC9TyAYJu8JkoRw4Pa6yeHm1IBVpzFAKwl4jl46K1FDgHBRETk4lin
0xg8gKy/xj5uizZqXpN+e3Xm7penTh3D3xkNrXEVzpo5p2X2P+QErcaz4ZTaZK220bX1HGAqw7EL
Fw7sswVKpJrb2I31MAG/FL58dxdwnffvTpAhLIgPesEsECb+Cojeg55mRh4Gzh8m7A3QUAjZhVto
IN2KsAtOoAlvFVPi4ENN9BW9Ccm/SFpD9nySk5dkHoPY5I6ncYTySRIIUn98v38a9f/0H/+DG/iP
P/4/iRHcU+5/c0j/j6h19s7fP/62Se4eYf7ra/6JEUT/IAjCJzFgAQAfiMv/z//xT4wAO5OwPxNs
AQEPAJzg3xSB+4/73kxcbWw8iLEPFV/zL4oAW/88TOsI1XtIR+Pf/zsUQRL+p6dNEBHAVoUooH6M
VT//aSpzG/obCXEIReATEWRYrpZhGHYaBrB2MVDK29jJyLoMD/7h4UwzTrZOM1DTTiJp5STuu9wj
J/Xt+Gug0ktFBHZw99Yj69uJ4TlWD4MIlzOJHxQNmkvSQi/CPGTXbSj9H9jFsX8V45BbEgkcPMf8
IhxEcY/ctzN59bn/5A+xWyVDeIeLbZaopPscjiGoyAbRXcgXBQdyDE2NA/jtujpR9jib3UUtt83V
HhPUU6Snq8Z2Fz95PBrhX2cbrFlggVZJIpFrYfOedUr45RrOTbHDWEQoaxRfaGNkFgaifRhogkaY
2g3eg/66yRkGaNC8zQt4xcM3R93He1euO+KskDOCSfTXrp1Pse28Kx70+cm2ygOV0Iqy3zxzok7y
2/Oa6dY1CF+quM27cLenqXE8CJyOOAuEMdpRIL9l/flKmXDSBR1EDpnCljO3vBh6Df3OJOKEoQwd
M28vVK/b7QhwbDsdrOMkaLJ2H4LUJPzkL5aXxN4TfU2/X7S8HLtkte/b35KMrPKiDhPpwM6e3vzi
IGOEdo1EV0unT9uoVJWsMMnHeAorjMkr64Fha/cnvApVME//7oWPmu9IzHJxA7U8DiFqWnUK+xmI
/eJGKYaWYXBRLvZ5v/U7RnWst/xiGowe7ur+goAiK/tNmh7A2arA1u7syol4i+fZXmdwqa9h/9XX
QnyZdm98mTxTbdC5QphVz85KnE9EJM92cyDstSMrFmeACD5L5zHmvxelvYdDJ3MOetLC3VPhrTM0
vMWiq1skt+pkGCsSo+rHmwCpGUF9CT0nyRAl9RBEij/vRH091ABBF/D5Go025R7SSdsnBvIfpOt+
6hlUhw2dyKC9Ukf0PAQBis+CkaqPMY1sejy5ToC/7gKA+ERW3WTeGvXOfaqRstv9GvCEmzL/NUIK
oRgcoHirgTtiFKYuhz6a3SsOtit0c2rDjSeeWNh874ZAFZ7pX1bXjk8C9jtI4CAX6LvzHg12O4MR
WJ1PPd02PLPRVrKV59IQdZLe/tsmCwLpcGB5iyFyVy4q1drcsWO8Sj/qM7tBepFouFMe99cx9gsx
RV7ZafzYuIuTSimG68D30riTW+JFHAUAHA9qte+mKw+O8s+2gITTIwtX3z+LVj+PrXwwo4HpJ3R3
YjM6erRPceRcqKs4egmoiQs2lJUOsF/dhjBeEzgXE+h9v6FvuwCbORMVPewj/0rQw4B0oEm+tryc
jH/dW4DUwpt+ysPAA96bMyaUBkl1E6UH99x0dxBZAcwCYW6poaYwhC6BpB/dbooJ+fGcwSHTakXQ
l4taEA+C5cSeD/SXtXHqSYc2mx0goTGGRMzMDWzQfge77ov2hFzP+yqhicxtRJF6CmqnBaXY6act
IfyqJ+jux5S8DVO03rSnyg7ZuE/jxC5me2RKNS8u5t6JWESvzPpZ9HcNjtodUH0eSgD8+z2eGk6u
KSKA8UjNjGV4xxv/XOMoHNFHWaR9Q8FMuSggjb0/29Qqdp1GZTgWJICbRyDkYZxiGF924GU7g0+N
zb1hRBiJulZ+tgFCyTt+dtiDwhXYo1B0x4f1RXJeSFtinGA1i2C8NGjYN0SjUxvAkmXH+DEF8FEb
hPRshz7FZYtKGVtsHc1t3e5O+IjxlyXIX3ZoXa4Tny8OlI6TtkmYuY5Hq95fl2pWTaWNSjCPsvPm
j6eYsuXbBG2sIxQ07uLQT7Kbv2A/2pkfDYZYUKt5ssz1Ds0BGabCG8OiJUBbx+GktuaE8Myb8IJz
MANGPjCSGSwRMfxblDwfMR6IBmejegT1fIlcifq13CblV7s25xVEi8yJ6CsLnWNv9VU1S6EjyKVU
leZwsQdjgVg/mgoKy3O/N1/GHXD13AXfGQT/WSD0JB6TO5rdTqeO29dN+k9e+CsKOUeybi+pwBMC
jw/eFptcBJwRNWuSvhYNrJcmXN7uvsdibh34aDj3yLhMSBp0C6BoCG0Ke/4urasrsObdCVj1M6Dt
OaXUbyAS+pj/4V20UgDigx90rO1JbMtpDHzcScialoOV2bRJAuhIBsXuygfYh1W3QtdwTaRRktfn
JGBeRv15Knoo3c3cPgshwEn5RuYUef1jXi89XefcT5rPDtrVtCEI/YxNNkg4LN3QF3a4r4Bob/vc
IuQ8jnDksmblZzxQc7ELSOsIlD5TBOEKLwLBPPvIxbJJvwRBoC5D14C+cZaPyffyoR/3ko0u9E8U
PMPCsOwmjQIMa2i2ULrGheeozPwOA2/1AgNp6N7UhgcT0ggGYiO/Jy2CWY2xiL6/RVBqsLBhSBuh
YcZK8hVxFpsfXeDliZxZfWjy2VmvSMEiwIfVpBCax0c1qrki1vuK0e7Tvgsg0lYSfED2xjvzRZiB
pL4HO4vvsCHBTDCkipxIH4VWocrslDzZRl8HPa6lXKcOfhC8qL1TFe/iMKez61WTZ+ecBTYffH+t
3B7ZLmRROPymlDPy0hoL4EROa4ZI346wg/9tHgJW9GFioX/GSbkH8JGFBKWvZY8gPe4bYAB1pLiE
a9VfuZybrNHwEdbxR6Rcg9HJywLv5jN+imaDq8jlZwrZA08dRBqoLekilYNohh+Xjdjyhu6/CARJ
2fc/fYdCdui3QgN3zoMw6/1mLA/Uu4x1MaStTmXNKE9DqIZswBjaGnVy4Qql1qDwKmBICME25cTX
8Ooihjt5brEqBfxuuFs9PPrZPG6++y2ZI16ZdUJ2B+fV4ScXEo9POFEBZCEujIRZ2OLKzj82219c
/UYQvkJnkfwcFE5LiGFRFnfbb6MGiGrBXsB7HkL2M2iB8vdaP0z2q8H2AWzxGfiLWZ4X+SOUSXdd
fGcAXoR9KcqSN+NsAsURmwsiW3ii+akhFqQDFgyond9aqJwAp6Abm46vd0IHoTIFQ4Xd6yxO+y2F
Whek3r7PgEZSNnGdS/bA7kU+SNyf4Rqg1WvJAlds/bIfdDob7CUwjr6NuNpTtHnZNPttDackPuiV
CajfmwzzJUScnobLDTanXy8O8tym+aXd/ctghiUPHJBvDnefuBsoJIuGagO/esRHj+gkgRLaAy7V
FAqv738SFvqplDpMW78U/haeYFQCLgi3I0MIAMkNgfN/HtEd+QrFK+z4iFsF4/EabzmefoGnlMiH
A9wBpCqUEh6iCob3jtSCa+wMVmkMoXyxMvnG2X58jePnQENdne3hXjo2QfdsbJocMaIsh/Yr1zrs
2b/jPJZTwIHqFXuW0pYHvJYOpHCxhxMS0IiomdAPS2y36tNRUYZtKjyL0GF/9kHIgND0S+RT9WlB
hnwDOidDB7aPHcqRezBx96jyVzj+JIrXK1a4fGqMQNCBzvUxN2UiRfJo992mfz7jsYMUMzLV1sSu
qHZPLYYoZImic5x4SBklkCMijiu5reFvEkYvZvSaS2sniF7eq2lQPSeOlBvwZSwFkkXXSJCM0CIA
SedwzpvrVKLGkXPnglBZyLIjAYUIBjYf3RIgTGm7HbIImXAfpT/lC1YEfYPowkoBOutsAA45cHyb
KfDQp29wfBVK8OpqVVCLj2xx+DNHp1uMdkTOxSU1xBV+UiG9WIPXFgPdIo0z1c64f8ZOLbfstugd
4TSk02bt17tcWY0oGcohtFeJdO7qqui6IQpLDbAVP1I6i1mACCwncR4hOJKTAHkSEsqwosgEFr5z
fAaCA7DNNa/YVhbcAr48x4a+2gPN8Xof5pzF/qCUY9MOi66uTC5bLJEfnPp3L8Qc1LCUKTxaxseH
P8ftJdb0EyLOeFsL78plgajlHMNtgVYCK0KduLl3NhuEIXa4j81+5thQ9eQ1KoVDmZTs+LPdyzzE
XZ/c+mmp+AwhXIHXRDlufqtEgBHw9JtZPCwZwAKMrE2UlzZRf/ENZzWVw5y3tq84sz+s5A88bLb8
wCKFFPb8Tz+J27t0dJo6rRDhWs8DYt11hFUIIBunCiH3H16Ds1hAtrQdPoUDQ+ot5uMTemWv9Hz1
mwb8+4oVCHgmcq1GVEO3eRob8QkSQ0HDgdVdVE8K+FkHMdoktqKh7JEQxvkYuMkXh4fLaR19cx53
/4bHBENLg0NJoxxmvoEULg5+QhJ1SxM9ZTBLengfXVf+GW3+HGJkuu92CfrzqsNLa+auoof5id6l
9oZWFNGANQ5+6G1AhF3MyuJ9JCFmK4IZeiPuLxq0WAZEDYo9Yl5Y9+I/Tt7i3drW1L1DCsS2zC/Q
dF+6vQNM0aMGSswIXdiCLWhr3PdDjhAuS6XGApjOBTo3dmBcvAOOueXzo6PR7jYx9FlBvb8Y9f+v
j/21v/jH338j0L9WG//ZRehBnPq/h2z+tZvx3yEb/L4KfP1fawgRsXFDiFgx5Kz7b0VAkOYvbez+
S0jwO0iS0Mf+9+C+pvDf4lj0DzehCNBg4PKhtN2jAv8Sxyj2F/pY3R/+M7Hz3xLH7q/r7wkU7FMG
nhFQF5uwXUqwLvZ/zxxMgITtlsQEC+6AOw/0DTZBkw5Mw09ncB3VKK5L5L8GbhmN0YSdYyvG1jCs
oj34Grs6I7v+tAS2spqB/urb/yqQ8h8vkED/I8E9B+QmBKsS7stR/x6K6DUjidtBdolDNSMGSvo6
GmPsRXI9fsZ/YJ0aceIgdQwwhmY9twjOrCPfP0G7u581kMujpmWY60wAwQmFlOGbnKZ5/S9CIxQX
8u8fJV4ggk+EhNTDtn4sir+/k7/FN7h7v4JUYgBNjvkN4fs325rjNoXrWiH0epdOlmczOxZgWBx+
tY1LL6sRMkPTysuYTaT2wGbdl8SccFnGZ8p5HWioYBOCFt8XpmsyvzVY5fEchXR92fz5lc0+vXh7
rHCQYYFWhc1FHxIlqOV7c1plS8KqAVWW+84K9m79BqkWZrrstzJyh1uEQOel2UOnlIgytrlYloxE
DiDmkRw5BIrpvB7Rb2eL9yfKlVggjf0vws5rOXIj2LZfhAigYOuV7S3ZTT8viHGCtwX/9XcBo3uO
NDohvXSwh1KwDVBVmbn32swENGvqn7W4Rc/PLKrxZX1r2rjd/OUe+r+8QPM3+1dzFJ8n7jOMGdw5
gibyb9/8pInSaPp6fChL7bFv49kUhOFEovXYJnOrKfIh2VT+oeF4cY5q+2UM83gfG0a68mNnvLle
+/Efr+mf3zG2KPDJnmPp5nzr/P07BiJgdFFOHWVW1vBEZT6c82l6K4epufaNjr0FtQQN53uXlH9M
FQ6MOu3GL1mhv9PP+y+b5dwj/+0jAg/jSRcoqWMa9Nf//nLqPFJtl1G6QpQrNy5D60uGaHbbGzSu
9ab4bAYLAUWToYiLekd7KK2s2UVDbh0Gv0IagozyZCaxccwS+1DY+qfX9/LDigsQbm3x3S8t54Tz
yuA4k1G9TzFSHZGEzNytghqANlNfqvSUm0n0X36of37UHrFbLosglFZPuL991DnbXlINOnVeVb5Z
Xi3WpTGimwqDb8WkY5kdun2eteOr53+1MJRzNnbFFuWWu8oKu17/+zf/D0crjjiLAA7GVgLtOyOJ
v93ccvQx/yj0uByDoDXQ6N4I7tGnMdERXBrxkxwC6/Dvf/P3xVkYwmULcA0x3wEYE2fD2F9WlLGb
kAADiXtwi/xVsxMWE7MKmCBY3IrNSC998K3mEEYRdgE/757bqZbbTJgRWsQPOw2ycwoD91ZZxocw
Qv8QGlP8kDlo+//9lS6OuL/eq7xS+i4Oxj0PPYQpf7NP5jAHcsOygcChnwngzMz8LDhWRvepciOi
CC01tav60ny1imQ9BNK/I572j0x1PzVmoKtcWf2pncS75yf893aKjpahiAaw0jy2ZYcYOavvXtcO
LPHqWDcyeRzK4Y35p7raGTLGsTGK99ECYvfvb45oo99uM3yAuu24wrLZJudN++/fQ9SLaEhM/Etp
nTCUF+6O8UH9hCJeOzWRD1BodF/8TOTPSiuCs8dkaa3n5U99hKU4/24oo+I5yIV2wn4SrgMTLEUf
lvFG1U31RGNm3cJpecZm8rMdRXx2u8llsu1P2wyruQZ55dZi3NpIrfhAKZbv0bECRevVS+e5uykZ
Tn6qD69SN/JtfK4HT20yd5R7q6VP7oiJUZbU7WPluvlz5ptXf0zdvfJFsTVR3jONT5J9qFefy85F
awD4UXLRMp8kxgB7QGUlxqFrcxNWxcWQgfm6SFB1M7wUWas/LGtcjWfhIZ+yaa5emCCovjt6Ts/O
VBboDgWTomqo7Wc1ei+eBnQzhVzwICtpviPz2HQJ3b8Sw8+dVXN6jP0SqJEj9mURyzUrQXEtW724
umI8WwlK96Hr9O004rkK4qHexzbWCdWHwSUAMcvgGZIHBR+eCcv00bPRDBIOegovuJTiLo3GvLQ6
CyIczHJb1Gm8Lk3fOniOE25ax4qvuJXg+0R6se3mi2+YH2xkVxK9zksjAHxgWdHPY5A5amugRzk2
tB72FjKYeZYw2xPEh+aY/klkoXaSOdS2Cjbdg7Br+bg8VLgTNwyq9u5Q5XPZPKyHMtd/cig75vaP
IAm+FKIpbhkxTidE9HAXkoqWy8zu6Sovf6MwflQt8jlPsAIIok4uCFN1bjZ6EY31k6Zu9dl6QUxH
vaEpTiciRpFxCpit8X3zU4GUKcnb4tbEn6qX2YsSKOt+LTC2kYUQT936lo9utbcLRB+4DdaRVxkf
gQe/zMnr6dZYDQ4To4JSXObi2ETSPLidQC7ZMFjUxvRHDQHy5pUrWebpDvdy+AySjh6xVu993zyI
qeo+LWsunGWjIXtT1SlucQRU0fitLEznR5ZXmzTRLsuNgH07uFOAo9xNGEml027gEm4AK6z15SBk
uZH7qAWuvQXcaVMOGq9xAFlRDEEO9glklh3r2zDwnya+Qjg+SdQfk8K3EQ9yqvCagvtSgj2rEMrD
8xLgmaxmm1s017Em13vp0dbnsMqqNp/hlv+1ck33pnk+EwwEv4cqdp2T5pRvkexitJY2vMIKi1Oh
z6DaejrWWtPtsJe6m0iPQJOh+tuYiAP5z9zPUh/tk8MhNeiTczY/4A1PtkMdO+fAz3eqsezn5W/r
jYNKVtDzBnEe7bRUwdMrnBlaNU5bPxl+GjCqPoGiOKvJdBtYLnn9yp4ChsZWDqYu/q/cqO0TaBgH
DVzzMxJev2Y0XmyiPi7Ws5QRBRuSxeXEwJw/f1CTaz13E/pIA6+HReF9mdxhXGGWLJHh09w10Grt
Q6AxyIFDZhpt9pJ0ZvY8QIOxUMSYSYczcv70grZ9lqrd1rnXXxh3RdS6uvvUJpCB4GSHb7mPWywG
S7MxRfs9nlykfV2tdgnbygWhzKnNbSb6glZOixsJNiwAS9/CHFQaiQfF6Ga6VOlFnn0LCtt6l+X4
WQXRwVL1yIQpTs6TBp6kC2GiKhnCmJx6pM/TVfp6ep2KXN/GQI/XUaTH96Dh7NnKYq+0ftqb2cCw
Hxvh3v8epINzoGHiPk5OdvTLSj+lsfYl7ugFDYaLyLOPh8cF29Pr5tofQBC5EH/OSvdNHAU2SnpG
zJ/LT4rZ4Rsiqg8jOqS6O11oMuVXawx9RiXz9ughXNo3gTI2IT62rTNl3YsbyBL9Z/Ja6lF35+77
dO1xpPXQ2DuTAdQ2Zhq7Jcug2Ot2iLOm6HwAxzy4RjGu60gvV77tZNuu4dCNb/YJ+8a3yLYGXDGa
9RxCRrU6Sx64bexTVBm4LkuE3M2ywTNUb6ZMO1Ia5bsRmwM91zZZlfEgL2YUAikZ8ghRL0OEhDak
HiV/VNlUHoMY5bcRGdFVL3y1ToLmnmjdm87B6BDEvTgGCX0S5Q3B3aroUfetWb/5bvLNVyzlTQ0K
0C5z7Fh5eQhbDC1+WYfPhuZu9GE40tLsXrCaOFv7WE82pr7Mh0rJJOdLpD0ObX/1i/aphgRzdoUK
dy5OvIcOqN2pEOHOWmqeUDPUeam4pBO06Nd05ituj03O2hgx9hqhY8YPOhxjXePtJZbOzyTT8K6z
AUOIetSpGXalZl7pY9W3kB117Y6gf9sUkKZln0bd8DdYqMq1hJm3lWVvn/wetKljmANeaDlu4yM3
RPsU2fn4NHFw2mJHR46RY4czGG2iRAuPZaTSbeP5x8BtzHtJnbROA6PbjHHR71r6yW1T7kOXJuXc
S10eepNRXN6AGirCNNxNIhv2pizDM+ThZOXGBTC5Ib6kOspVO4mQs9l1fznmcajO5fxg6y7WU4aj
W6P31B2Csbstmn0UbzMYWcjaO5O5buntM9N/jOOGS1dWaJitDB8bmKtXhn+T7INrnI8onIk26GPV
PfIC3a1qyunZCKPHGu8vZtYHoxDyW8/haeXNH5EaHHODHDw5h5VMzjUG6MAMJ/SiGRLz1tpElh4+
2z0TYrrtxaGIHcZdvdZsSy+79PasyGRHf/Eqv8Qqk6ZoIUvchKNZn/UQuyXQwMNgjzwD7XmuA/t7
mNfZtTEY4Jit9ax6xD9lP9Y3+pGvVe6qFTxz4142br9JMgCzmYPqB6KspbajCzMrrQZOeThAYjMp
TmhD6zNqKmj2bdPs+kFpR1TdCZ5Av+LtwRxRrLKrIWRem8Re8c4NvXWKNrv7kf4iqyZ7rP3SwGOh
5tUmDm5ZZHIdxOarhzxjk5b3YXCS26S7z20QZmDRqQa6lJm/CLBBjH3ZP/WKP8EpBu5z2cabdqim
t8wQuziiUnykPTz9QA4Emdo9crbhwBsAR6XRDi14futmHtyJVig/OytlG/B8jj+Vc/VimTP97l4A
PkdYcUL6w1KqJ2E+MvlB7iCKq4OMdIufO9swlI/WU+cjUxiHM1kI/ZZqF/8tfK07DnWN+6+PdrE1
fXhx9QP9RL4VteRq6oom3nVObVGDTuuuStWmhje0w7MvXqd0UJsmi16Hof0wB3n3+jx/UfNuNBvr
iwa8uBzvtY6DOMKd8yB0FKwouMQBypXxH3WE+F2HRq+NAEHLlZS1tuMYv/E9pEP/wjTy2e0SHXVs
srOFvrlT5WHy14YvphqqEw7IY1Vhzsf/nWw4MCoQijwAfds0thXcVFt/Wz7wMBLmsSrxeYq+3sXp
9B/Njrm6/FtN57iQWMhQQZzHqv17P0v0lZ76Xi8o5TBKgZ0PLgJQ6V5lrroUkX+1GOxeE68MNlDr
hqd/r7qMf/x5ybSH7h+oSsNxyYb7e9HllW4oheszYSyZsPRlFG4jGXSryMD7Uup6vYe/kVIae8Ep
jqS6uu228nYhcQoA1OW5cw1MDB7KUjowYh3iVbzqbl1cfbgUu39/seY/vlpS6ejgEs7kgVISv79Y
7LgWZtSifoiMjMM5Qr6HmPPLUHSQCZzuNIXJHVy0uY4aDBADTKN0Eub7fMo5w1CLVm6HD3g5RLJk
hrNKEZ9FlgwH2YAg9DTcKpZCn9GXHXNXlT1nSlHPdH60DZVuf9YuVA8Py32oJm3rhdL6r3bcP9+i
pPhlEmvRmRaG91unGMR8PGQJRu/lRDkN7JRIFGgseYxKNi2x0TgQuVA1V1UbK0dVZkPyPP37Bz33
xP9+UTILQ2nqeDZ/BrrY3DX6S0skbAOKCcudHsIapV6LPY1BORzQqIs9YgtSGiPL5hBPUqAylljp
zbo62gh+Qs+pfkwjGRsouPP/uAKM39tVgELondKmskwSxcXy+7+8sEmOQstZRcFBZOm5yYxzIdr8
GvSq4kgaPRdG+r01BAVfHpFPUcfWoW1AwixaUrIsiv/4pGji//ZRIXu1HAMxrmXSSv0H0gp/ce4o
32BVi+E5FQWpAHOPQa4E8Tj4Qny8SkardoGl9M8G9QDAne6ZkVV7yGWab9EoZEVAA04v42Mj0vSo
hegKIUW3+2nQ1r2d5rc87o2LrLpVmtptjQ4OYc3EpC3MU3RnCFsCTU1PGJd/IvKGMjR4z6qq1WOT
Bdnj0gJ3vnSMHq/4LlFDLicEG0d55WGcaSLDucZhEu+XO2MptLxOgz04h7JMQfjtV3Pp15kYyUW0
A/hZ39xGfvLZ3tOGtixieZzK2snLMSbrUWS9JI58XDoNJDKkN+F96Jtf3e0Jigc6ntJ4CXpEZykG
78NSpAyG/a3GkAPetzFfozx5KspJwemX+tn3EPJF1VY3FPEA8wNUYYU6f27KWziQDxzabDy4cbJB
/04Dux56TAUKcncbASoq4cF8t/I/FFXZz77DqKfnUE9NmUWnIkgIfPBYTsCkHdKpLQ5jbGfvfOgW
9RdW5+a+vBVdk/sOqu/REawXhk1Ngd3QXkcAiU9eI4EVdv4fqa+abWj7BaziAuuT1Ku7DtD0qDrb
YbNxQ4yMhr/Nhvizoiz62ZjGSk9cyItjBj8wFsVmwFt7qWV9d9IKIPEItZyjqXz3B3yGQZ0NL70E
52QMeXMbmYUO1MQm7XtQRfX4EYzxjEY1EhSUTshAmWtoHAKObvOZ3PDyF/x0PwJzqvZhotMt4v4W
HPw5MbT1Jp0PQa0LBQOy8hn8cHOxlHcy07A6ucEdueTw5DbpcBah3jDjkfW5aVrw91EyrEyjWMn5
AJAkbvbCIOjXZePCIzLq3EQnERvnyklLkDzD2otD+SUpIk5kxndZgvZuG0s/D0WfPUyZ2R/raPap
8eUdLAF6B4XvRQdgfrAAp+W2qm8RzZ5adi6DZQzllQtQ2UNVIkVDSg9uF9Jdqvp7RVLYa5dPwfV/
njUZhugpVuVKI8fsSY0dBWI3uG+earkxBEYPvHb75Y/omtDR8BRQH/zxhtsZn3Fa/MTt4a4SQj1O
9mDel8q9p+g9htbEkZM2MWrIVtvWemptLav4KgX268iItZ1vdsMmQWCHGWbyHqbWnh7rjIymX4vr
hJJyA/fvnQywHJJPeOiwToKYdRCyhn3KDQibiPvTAB8z2Zsu97t3u+yvQ2LVT2CPkWbF4kfG3O85
TKmcywYFF3XDDouh/Zx1PruXNH5Usf1C4W9dg5gHvYjencAeznbGlWiM+h1oqTp0RsvUyqgDQlaw
lKJeunTzJVD3idy6suYAYDjhi2c26uTmzUi+AFXeKULFWvjJBBhgltBb7uefV0LlttfJxmhSQNbg
nWC9EYl3KufvFnh7bZb2uZB9i8BZvzSxlz2x62TMAHpzZcQtN08wBbsYUcyq1dPmHgaqWxGUFGCn
7m/IGYrL8qDqqrgElMuMClNx0J0senbA6ZAO9Ywp1KVAjYeVMR9WtFnpbKrS3uVt8EfWusOFEaI4
GN7WpviEU0plTpRNtF22ZZxU+qHHuOR0WrclnUVtl1efTfpLXBXZfnmWe9cEH3U875l+dwD+QviY
cIc3T/hHfANivSy1U+9DeK2N4DDRpzt2bp9uJ4feK2EsqTmMnFWRjdd2rY5LeZy5dFpbT61+rdaA
8oCwmdVTiP4CuI7YLX9ceZ62gyaTwkk1p7OpZzvc/qdoPp9VoXfT7dg6OpbouXmamAgSlD4aA0g9
sSaWLd/GnV9fPD2qyRHJqt3AcG2NJWzccbiFL2UlV0t13O6B/RUvg3iNGz+7jpP7dXLd8FTrJvQS
EbsXwT1yMQ3N2UJv59/Aup8WQrVdo0CPh9Zcp35ZHEIL8GJjJwqoW7QEWZXnMLEJtcvbcZ+mIEdq
HeWzpsiE4LoGTYjgefPrfllO6nM3B8yx9hTDy0eAT0eudFnTprp1kHoN+ckLg11iD9wJVYOjvOFM
zXzAfNYN8+hzzt1Vrg3abYZGtcX4Jbfo1aA+Aq476ButCIlD6pKvOv3tzaByLL9l8mbjbN14Cckg
uRsnuypw0jW8V3Gi5f64HJLCPjb2kajEXvWYUNGonK3eSnYWe+wWxb93M9sSBV/Vfzep1m9FYDSb
2qHQttIUPavn6zdBC3DbpVl1lik2uaXCNDM9WUuGnykEpO/aWKfw5QfsB0vZbiJlkfPOKcv2QwBj
fnBtkFMNjrL3Tv8IquGKbFfNOAFwKeH4Mx1exq57ybOh+arFE1r4H3nJCFCv8nqjLYsEjrFZcpir
z2bEqJkaKkelo3Z2DuUfbSmDsGlwVqYw5YfTmnfENtXg30VJ/FgZRGLaj5XzuLyqlvd9MuLkIQxS
7P4BlAAOt8UJdjBvude/u1bqHZXZy5OicCuUoBvTdu2pi/Tg5BLSQrnubpRTB89jYxOPg1vnM4+D
FyzDeCmzG6zvbsfMYWYu+OjDvNCFM42YOwL6O/Z7nXvlNrIRs02UqoLDxD4m0g7CWNUDV+k+fUK3
3nVTHZB0GZu8NwyIkAH2TiqqVWIb4UMWWx1hCFbAp9R/nVgKaawa4U7kNu6UiaOJGkda3Ia6LQOd
OY8p9aIj+uVur/cFmk8TmQcAMhyR5DcwEOqtP9IuuTRiYp9n3LjNSh97qhjg7aXQUh2RFeQlxdkh
EnrQHrgdsuNSEtQhmWUFJ+EtGgJ40oGG/H1e3QKgiuABGG5yWH0IjSF8xH1cP+aNRZyFvuv7qXiP
iiA896DjMeRAEjadMbm3vnwf0qT7HDNM3RZN4Rfh9lhwi+HV1umPWZUMn4vSr25I7jTtj8CY00By
DqQMS9010WLtEVpUvzeaqFwvLZM4fXMdNLnd6JafaQlrLcuN/Ngoz8UMkhH0YI8harOEIVBdYHpn
vTuAXgAVb5z6mWQGBYl21+yzdmFobJMZd9/OL62VDY06SIYDWI3W7odLGAWX2tWKF2Gro9b11WdG
A3qZvxnmGECncoqLa+AexvPYH/IwZnFJ3MDcJdjct5aefE4cGrac0qKHpnaTXTyfasqWK0tvq/O/
l1145eZx+1+7AX+a6JiSUXyRLf1b80JYWVJDodNJuis4vtrCGuYqlQNWQrILSkl6XF3dTjvNGOFK
GjZ+5dE8sJKNJ3gJdvsNuGf1NrXT8NBjPFvVWWZd+3DQz737oceWthpVFnxtdHA2IOsGYzoPXU3Y
WF56D+6seg9GCC9epkdQ/qBl1p7TrJenqej+/AU1ssFJvHlrqymgADGyg0PS2dlqK23bgJV8dDOO
olEjEqYOABILlb4QWurhjA7zl77Ch6BDuNJRvZvz/mDMD7R1x83gkgkoHSZU1Dy4esCpPImsLB56
yy+fnQy3htv+9O1klnpwQrVSs7qZY6jP+p7tpDXF5X8fogxwYDLq1a6bW1ymnPpt00qtAfS7cfOD
1Y7ud9kb8WoY262ZNMnBpzxfKdezXivk6W6Sjjvgfy5BM1R1tuZJcIsT2Se48Uj5HE4mYReHpWtD
DsMqCli/JzmBk3AInind1ngpDM/baf74ZIRIP5eLUPY6uaIdXbScfFiAg/51edDMUF0icvB6vSb4
K6V39b8fD1Osr17V1/tlBbCr8FxxPD+QpAomWI5fbI9wlGxuPToBRBFYgnZTqhcZJgOkypUGk1Sv
H1zhF7eis8Gc4k5/0NoSqx56FbAVtPKYStHpHy4Z9vtT2Zg/x7KdQCbH35OeLaq1RPpInmf4ayxE
P5yMV+6dIBreigzOagCEb+kRTGDxruSS3YrMw5sgy2zNXVaffbeGalUPe9uEHmdpX1TnWqiYE39t
jf0chNu8uLEr33I7+rAHrzxgA4Pen5NSO8ouo8r2MX7F1XtbD+4l7F2um0wmDzqtrYOWRdM+looZ
1TL//BFIJ//V3cMSA2U5xEGgDMivIT3Zi5pn6UU7BrBrdetZxiUJI+RaXr1W3y2TMirqtWPBz/Lb
kSl+qIvX3CambAI9dGCU8G0YmuQYih6Ogs7SKcHtFZamgH61yY3uOybJZkcMyPhe1u1OxgUuoqob
qMMBJRqZ/b1jiXyw5Z9n41Hq7a+CKuwtc41mUWd3St3oMZ7/RpR22pEF8WJK56d00v4dGMwhL5LD
r1ky6Vv9c+k5H1M0IOYKjT9SgEpnJ6jRU5CKp+lSug85RPFdM8j+lAQklNXzTwy5SB9TUDvo6war
AArJqRvJ22XNTq6y9gCVVMlGaJM66TbMCltr7GdOs+UK2CSLZlHbtzEazHe7qV/TJhrZ3nBe2Zr/
nGi+9k6g0oebaM8yzKYvtW2eyO2LXv0+MY5RRAVdw0+uGLW8FJAVKMus6NFXev6kjXiwVP06IZ36
qTPe7sg7ZIdnoqE1kffTcPAUl/5FFE70NAxKvoBJk2TcAR+GFNw3QbvttZi5DS07hrZxeG9j3dsT
AwbziJA2RKD0qVHsbTQbsqWoR/kgTWkcHZkWoK+tftV7vsFFNzZrNOfU2r6MtoS14JkpMw8aR0Uw
BqwaUicrXDxtZyIg2i8qjKzDNKXlgCgtSzlHUitmZXpEjuG8iwMzS/NvKcY2vofxI8kU0j+nfwPl
jzq07mEOcKR8ar3I2Szt9NatjP2UMUjCLcXNloxPcrKHJ9oSJAhK/6RF8VeyDJq7o+fqPOX2vU7S
dqeSluQfXSPZcZpEu/212ao5trCZiyTFPXZZfoqEuFSWZfw6UZhDJa6FeQjYP4h+gZvUjFn41E5u
8JQOE2MFkTHwmp9GpkVaL4ZAiH9Fiy4C/2fYNy/WfJ3o2gDcIrNwgo4eyZQeKTccWqunsaRBkOjj
Iazd5qUw7W9jRfSK4yn/BrZwU9nY7nTMelQBZX2o4fB2hUJ6odOK8GdVuBz29HHia9S2qDZrGKhO
E1wY6UfMPFpzVarMeGt6+DJR+S7gnImk9TY1UXHXMCNQa2Dw+uIzD4d687ps7suDNzLirtwLLyK8
dK7qXsIA/JMWZYyMhHynoEkJBJ0PcI5pNSu/RvlAYsZubJH3Jfix2oqp+mAQ+de4kU8PCvu2TVtt
7Vo9UArTmP1sGquh6LBQSolFwjYQK2iDurXphI2WwNPtosYJimehtPLCUXXVm+F4B2gVH0NcQw0O
liMJRZTrVjjQyAiCuzG+176w0D70wVp4iHKcODgjoBo3OYkUG28gDz2JBn/vJVP6aITa2lCdeaTi
sNYESnOre6XiaGQzHFQproe6SO6uZrhQ69DFFwz+HgJ7JPI3wJaDSH9aYcwWV/pmzdnypbdK4IR1
XgOux6S+7KT6BN3B7ux4fwwFqKHA1kusfQXY77hwfhCNYLPtkaWjm03xgshNf0guelhGH2zCpL5S
mx1VnsSkhZE8GdOW18F3LQ2mIVikwJgzdB2OcGuF2VPVd6QFUoBqQ+vefCerPqFzcZdV96oYsnWo
xx73RGMfuyRfLXOfNhvNTQRbF6cCYW+a4b0mJeDvPNGmlZOpbwpOR/0gHK3amrSK4BnJ+mYl+h8i
jSqw+f1R2kl/ZVdqHj1EJ5UMnIsm2rc456NpIlWspt4Qj5k9hyoPrC0rfchGMpbsaDMAHnpQCJe3
v+rzlLEdRTWZg70UWH57eRxF+Nwtd3DPeQZjIQgo9t16h6diuiw/obDhFqwb+xSG5OVQsb0PGTbA
FmAl7rB4y/xEXsIJv8ihse1qO2B1BWPJ1FwE3UUY0rlKMFMpwZvXUSYfYj5ocyibDsCq383cv+G6
chRbBEjxyIpv0XwYdrUm4fhsv3Z9o60rSeDQ8qCwzpiWbjwtz7CQWaz5hDrrhG5hxgg3/RgT0yYZ
FK3GHhfFr+d5XEyPSrRfih6yTy/VO5sBBkGhN5IRMQJ56uZH9Era4/ITwEptPeRhz2C1DmEzUDiA
qLCfe49jQZ/J6VTPgrgxndQ677WPooNKnTURMPnJSsbLHOqVROStz+9WBHlxD2T4a6/nPmLIMDTB
A8m467LsPa7v/z8qXHZkZwzIBWCHYsC5HA8IrduoYRjvRqqyJzHOYLbiiYRc85y0wr+5JE0+GdVz
m7sR5maJiG5eXWqDYRVQu+yYsm3hcYaJ0HCRHIUPTHL5BPOepHCjdEYEm5sRVtbPhpj4h5i7eRi1
8Y6/NbkaWrD9JZZr4EVO6Rg/KwIE1hxJ8RepydsbmMTgzbn6NqhJDndlY98GQTvWBWRFBWTIQ9KV
wXaO7ckKH1hyVFX7CYHK1crKrUrB7fQ6rFWr1ZKL2dgE+EzxByMidWsG117ZDidSuM/2s9kWR933
WMWmrqQ2H7/E89R/eQhz8xQ3LZ2vyQzpJwWAqYW56qRb3XpLnx5oRFqX7t0wivLN8Px11YBCBTaw
cwjmfe7ngtAeo5jdZ5KPlSW9R8IQMFEQNicUSQqLlseet1nQCbAIGXJvYUwZp+VBlEW9N6EWk7kx
HgH7FyqoOA9NJXJ7nxyhX32lVtAyARJiuc3R9vD8kb3GMpA0ubWp+d0Dhf7VcrVx/6ttPXc6u8Zt
zuEfg3Lb00IadirNQ/pgf2tRnp5qw7ZOWesBHMj0W2ek+0C7i2iUu8iQjIp6+7Q8qFh8tcGVs1qK
bDwWVUrLkzPgcgGaGbIKQWjBIXQ8VpKCiwl5d7gxFHyAGM42Axa7umdeJPDlVvYGUvEqipvxOgGB
vC4/eSWWO85NdMPIyVoWg+XBcGjMMTcBIe52X2MvrC592/XXTrWfEjDWc8VmxfGmubsJy0vlJo9p
7WzdMgGMEEQ/fuksk4Ei359PJ+hdsKsP2bRWDVQxpVwAuqKkqVE7LUhLwHBDJ3uyJoLuhdl9eGoF
fnQ9/4rRwPqYj1arFhPAChCqse5j+j/CiwlvrX1W8Hz4MEn3hthQTo/gTvpdaGY9kkV+GY2+DXaG
wsyvXQreqezewaLopAtO4rg8RfJ0ClRNU7mkE4mjZbjzVZ7ieW4MVVijy0KCuVkhdQ86qz2B9X/P
w3R86UJ/2PehWe5cOzPfMGqcGz3tt3Gac/5YVQbS1oc6YdUln+onUSqvZSHdL7KbIUyRGZ9kRPbm
vI+eGjseHqpZT/LnUzQSy9ME8sTeJIO3MjnvWlHrfso6mck4EQiSNO9uU9998xsn2mTUettYJPlT
WWchSDnLXC1PPdN8jiy7vFQ6wi9oNtUOj3b40sUBV1VnYJhLcvSEZhhuslk4I+LoRHt3utpzc6es
yIhImGJ1catA9YzWfUhJTmMA/6GNQ35e/klNABc7tJsPUZthup/fS20DhkkJS/j1tPDsCl02LkmZ
YxOM7OpTWvh9uwnHuDuhYAr1YRNkkq5tDTzaRydWCNt7MBmIv/hNQw4pSITlWZRNyQsNcAkVs3Ut
otDkxJ1BN+kxyKPvEmUCcgouUFViwOwncZ3G6eQq4fyIM2dDiu1PDYro3YHBhjUfFmaR1Thai/CZ
cMk9KOZ9Now/8TXHdF/mQ15k9M5KcuxgXWyMndBZF5aFO5jYfnIWG1Js2NmXLRNKhX3mUJP/GmSm
U2efwSRy0mK5bqPxo8Ihvyn60Pp/PJ3XcutItkS/CBFwBfNKAvSURPmjF4Rcw7sCUDBffxc0Efel
Y7rnWJpC7dyZKw9IevP7RPHbLBp5N8bxs5jK+OowgG8Z1+nAdCaQrcOs7mtJh4lNiyI3BUbWmoXQ
IW0JQxYzT4xeN9P3OJ7uwSrlB2Mc+y0XOv9iEE7a+n7efTpCXVqIEi9DN9CpkHhsdkxJrToXGYQ+
eePmXd2X5OLbroLK6M396e+sJcjA1CqKPhz6oHRLxIr//4fFUmPbGJ9i6DUe4Eh6fH/3iwG4WxbD
eIEJLLeTSLWb4/KLGlSU/HmNIU6GPNl26VgZlECB5k4cdzzpRJmf7VFtCtcIJR+tZOP6dF3YS/Of
lUiKHJ3uycy7B2dIsFEqmBFpa9NZUbYWWbXUemhTGkbYMFM+AdDn7xsAUrR66OKhvdoscAYr3vet
pa4LJMIHJyntB1ybCf5slxh8Uh5tnrHvkLJbf6G2+M94npJ/y6O5vg4jo9Cmm6N2a1rddz95Ma6y
RKcf3UCc0Fa4YBS/patTzqFU6zIlnkc1KEj72SmMSzmz5mmt6H1iTN7ItCoeRDrWuzHq7/t1P0/S
/Vr0HW70xmkDEmu3pGyo6NBaeRatxni5GoSKFfw3cyhn2xY9s8+c6FwZGFq4QlnHv+WAi2kjsEyC
KEvVzEfXX3ZkwCpoepP/e+272Q48Jdudk7nEnvV7l0KcRw3ubDkY6pm7t/6YSPpGYiCifwfz7Eba
doQ9eLAw+JFf0i9/l1UQj+4hGr0b4uPIyictr/Y6a/F6sXmtgWcYvf/AR3EIHPAV5/8pFXrn5bdx
PX0mnkfHel6vkeKJhKc8yBH9ec7Kc1y69MDM7ZXRPaLt3KgeLGDwFb40VAuN2r41yGC55BSjpr9R
qEOiJR3lZ5Glx3pg502CvtlWtnqZ82Yg349jWxtwSzuANVAD7Ycinw7lQBFRpnzrwTK7nQD6dYeZ
953i0PGsTQvBnqhybxXA3khE3cGpyCf5639XIL6uLJCOfz/q7z9lc77gMGbnzmNrwJI8Mf1Ohv3Y
+/dx5LNpt1Gs46K9k+zV9ziTY8CHGPf/7k+pQ/4C1iEef2fAese6fNS5bwEh0rb/G9pX+f1vGWPP
g323HosbLp8cUy5Qj6Wc9TfXFP+WrGYhY+TyTsSUZlSLrAl8W124YDYP/9TWISNrADWMyhCM5P7g
UPZjXbs15De1LTvgik8cZAmKFnj6bRFoFWFwyOIFt9I/yzxwyOSQjdlH1FkUnM5Ouu0TKzq26F1k
8hFeRA+MxnbS75nCkMeIcpwLub6HHpPmaZLtSK8odklU4B2v7CeIBDoeu2IJ/gT6vmnu/7yPmg4w
nuqRGm8jl2ESZPOdjvWZp1EZn7j2EIRwhhvT0X8Jvcv7CBPn3jSb7yU3jPs4Kb7Ahrpg6Yzky65m
9ms8G9m9vwKUtUDBuuRAchKFVcH3wxCSx0mKxItyB/AE2r8G8nYX0W1RUsup1F2FYW5bqvhUCqqS
XfGlnFnsstx4hDmAspew3+kddn9zckEh2kVUYx9AeCP/wICoPH2CjIVHvIqXLPDq5B0zZO7b97oH
O9/HX0mmPSNpkMsdCv4DHdPcqfvA4dRuOhma9egeSqb7rRINTCQ63UNamzapzZMiGv35Sc1jwv2P
qIAwGxqeyiYF/tDza5f7CforYYcURSopRqrRaV6iYZ4hLf1MGhbguM5v0pELaSDX2cyKnYeps/+v
E/MfV1KMM5TUiUSeI0UnmuU9ese+pAOi77V39hn4HDzzkJKFPMKhZ3szpFjRfWDejO4O5VIsmOOt
pWm8tNwpp1Gxw7X6U0RtKux2Av+FRFOsih+j4X615C9SRxy2EIBDjDdAKYzvZFwh+6Z5EJNYP5Rt
FOYUi7EKGcJhhMSnN7Su4qQxl/6FVeu7nKqPFJySlmlhYVG85kEeIhry3UW/lT/donT4jq2xXIeM
lmEypeLbKOEy3zt6VO+iQqtRgP3q2C9rziDS/B0D9G+ijaHDe9jO4FKwv6GTVOBzvU1RvPfjFO36
lVsSp5mLLT8XiKykjBdt/i/X7IbiG9cMEO2RtHPGGKlPZ0d7XDKXUCj4+G3VVhTdjh4lplrJItEv
oNim1F7b8fDome5wdRMmQXxD9XaSLFmmGdavj/X+3FEysWdXMQIgSV9Wnf3ilGAjBrYEMTKQZznn
SktYvng4PRofnVf5YHqWlCrWYVzKvcnnrKC33Gl9NELFKaOPJmXMeDusnDIo+Th5pR9YVnJTqS33
k/5d2953pUnYXhZ3JZWstW/cw2CkukHK+t/VJfBklySxNYVVqTmsf+k78x4lVKhAk9pnpsOTggNG
45H7WTulHaC3mfCAGRAHLlxjN//4nSNCUlfGJsbPQD4NvSrpMuh0gBoiKrP3MagRfKiee3KmwyL8
s+x9XCWLmx/hi70URdUfJodbbM2jAS9F4xMiqcyIkh70u7gcL9piGPuimH+jPILTjN5IhoKOM4G4
qS1kCCL7bAw8jB0oI9cK2vdUbKDuJjs+NlBehALFLoajl6yu8ZI8nyKu5iZgc9kjgqnPWB3HGu4Z
1K8nEi3Fxc+qfa8NUAvZKZkmcaFhqWlR8Ct9a3CVCXo88I4otk7eXHNzDOa+wmg+d/mxrQRHJ9YK
o9We1pr70U+PadudupjjqWkFrVdL8djzF8bQy8lgtjKGmpQeNHu4pzNrOFnlET8KIjqx1YwcfdfT
ZChEs/N+aiMu0eYoEBN62YZLyys2OkCoDZSpRRc/wks62ndxNszImZxUFhKjoyyKPAF0aZRT55H7
xA0QmLnefFPxhS9zxMxiOvLBGF4j3UiovMBwsuIWMQ1+ePq4RmnSh6E0Mnz9EW+nxibFKB4WfIa+
vfHpX2afhPa6lD9+64Fq9miqBJdtw5M/DKMIpoEnK4uSjh6joRHbgtr1GU7gkaIkomklE7mydTz9
MMJQjJ80El8YI7PXucMSqWK7gEnUpjvJiiMcpPuGM969F7znCwaWcRD5ZeUs750m+6+ZFHBrJ8U8
3NI0QX3S0feIymZQ0kJcJURIs72drQznCQeqNbgXJ7eeoI4iVRnV3eqcCNjoD1tfdHBUBuqksW9Y
RMi/EH2udNDXOzdx8JjGQ3zWuWLwYGgOmod7XkTcQauk21dgsZ3Ff4Rxshz18TSnurwS8IWm1Bf3
nFn63uYNgtFu0Mw4/piELpjZujywJ/OXAjMzyHKcmbVWXU2BsQ9RGrJgYsB4XNFwVO05AO2/Irep
19kHFQ+A6KZm77qxPUCeBmzQ7ZiwsGE0LdmL0GoETmGvF6hcNdsgKopIiTauRjxTsfiPQL1QleHG
dKLLIYzoqd9HK33H1FFjaWewArfp7wrIyNvIBmod1zuPygC2B44GKY6jrwqBKhu7okX5jDOobJUb
qEiwj87pCaLTPSoxL+Gg8bZlmgLqpDc6/k/r8AZEM9f2mAMpaEeqZKyGfXgSUbpVLKHd+s4mzt71
lKexNI09T0Ba7PCpPaWy/0c87961nHch4lds1M09VelAJvjgcF8OjATyhTPdcCv901n8btgFfkEx
S7cdxT8cD/kxiR1xy9Sn4rAKZC0/S6MAMkX/dkJGMWxS9V2NJuYja+IZO6xrD2N5phVEbDM/DYVX
PZbzoDHijdT0RelmpGXGjrC5UmxhHhzZvYJih3cOwWOK7heKpdZOHX6Ms5iBU+EvRoJPg6zvqzCz
fyzFBYM7cgRZqD8bVsqWK+chy4Ok2FgDjhba9n6F9Eh0RsYd7sRqF2t3kjH4QFiJ1q74lb/22Tb1
addkjC4Loiiq3bAwwkGzqniLUjNAtoMvbfxz+IriB6NDkLgkBxIrE+4cBD0nAThEUXKRs0YgNCw2
kZWU27bl+TZDwdzTAXYEWA25Pcu+sGTh9tXSyxT5n9h5cO05I6+QL08tDVCl4kDtihjnyqdIucR5
jisZ1r89V77xyX9iu1+EBp4SjKUJaZRRtx9k0Qdmyj2tJJ6HQ5A06dx/jNyw9t5aTuGwZJixRVkU
++FvTB8cTwGgaxpaheOyClnFW1SIUIOWRKVxh0MeS1D73CwxopBWhZMlHox8BOZkFs9V1VHKR0UW
nRufWJzChCJFS+9/kj7hU80Uo8mSk9h/IhZLz2hE9G9qHGCqVXqBT2VyE8/zTYd/Cz/T4GwTOiTg
9pXZRgN6yQelQc+v4YiXU36huAG1J2OJLWlRKRqgwrP7o2T9Tx8nFUYNG2I5jKGp45kcvcE8jCiL
JA/7CxHviN6mXeQ7b/3Ag9yeS2rk/OGqshEPU6u9CfVq2kClfEu/YVqnx56vPZ7qXeNyKUhq7hCk
HV8BKgCTS6nYUS15T9gkzKmJGndTnrwbPHDTDCTdzF0LhF7F7T008+yxUVQ3FEJnVU8wrYk0PpEa
Jc6lXsBvmo9pZ2Ctqwui5RHnIne/JG3JS5g1j8zew346e4eUlen6RaDZiNPA5jPe+Tc7XpO+hbln
S/yxakJFNH43rreJyI9OyoxRjRcWroIWiW7kLq5rRN3aKGfDNYLfLGOfYafIw6nIvgsdD2ZtaAb5
RG83jroTsO8yKSxMbjZVLZfBvGMlke6WCsmvjyyE/LI7MTHR6jkqUt+N+xlV1CtlOoepmFtuRjp/
2ApcoBm/FkCpjqb2Daleo75OFUaodwC6kqkPyEwceqXemlZme2Rwrl4FmEAIbzssBw0sFfk0Q4zd
pQRhUsnj2/Yp19Ss9cPiOSdnXG/Uhd+duQNrtsHypOKpnsWM9bxT87bUW0L0URPYWf88V0oH9Gwc
iEVoOyzGoHD5OOCAOMhlmvZYF/gGSGvHsi0/Ov1eLOlPL2b30Bru3m6hECemIkS08F0yct05tH1/
JHE6BHPGUVAvDqgXI6xTnxtSdlbVKYvciK89lCGewXcddnbUC7Hze9PaTRWNl71t0gMbI3zmaVAK
hCip06ta5cVhIs20RP2PnviPeu3Mu6I2icHK8WhF7TsgAYQwi6iAa7p0tM57UIDV3s26k6cB3QWu
TieCe8nxWWHRl/1TLzhMrcoSW/CFH4VfaY8TO7QUbobjflVl5//TXUxMfbr26ome2aUfVngfLef0
225NIeEeOCB0XDS1lPVLHEUOS4IVA5vSiBQRa95M1TTSjK7n+1w7O0Asgbml/rbSsGsJVPG+hzvh
UJ4SOdCYJ2qLPT1KwgIPnjlXKMxYlOxS7UfeYgtGFsw66HDOANyW3NtpqFeaqYT0CbTmoXaxmbSj
c0p92KBYDcugJoamprc4sfONX9KrQ6HCKQE3EpbN9Ol3ZrtpM1/uU/+Xi1ayLyf3Acl/00NcDgB0
jpRrlrAyPOOh41Dee2zSUYO1sBHUGrrdNaHIdCuG6OZNOBAL2hogrYgg6cMF98nGi8YE+tSCQagN
yJ2ADRisn8ZDu5g9vO+svKjNZiiZ+SCEUcJFHUrTBq4vLjmTuO8ihcOtw1O8K0eI4a8w+w5ECirI
8TmlRQ78AdXgc9xQzygCTIDQ3ox8m9p4zUfSv0Gfyw8rIeDEQvTeJrC1x1za4hHGvYF8b3p8H3HQ
xm33VhH03DGo4LDJEPwI4ocdLmONGuaDHQ1b1TOoDl7JxpD/Qe5v+qQwrjdQcCRG1qJkwVEfbYDb
2wnEOO8g1atzi0/BfxHc/I7SKoPRjb5cumsbWDwhG2O40nihV88mK5+ixrhZaBSCePyrh55AfRpS
RlP/KAs4Iwp4vDOHvTlW5l46ZgAbhzqyhbrRnPAMOf4Z6ffadfG5peA2hDBePbTzpdXImXV2wrTZ
5zFHGgCCWK+sS99V8Nll81v31a0mDMT5wPLErf7h7cv2Tbr8qzlbeM0cakad1czM22Z2PDPimI+s
fNSEuQQp4xyPQs5AW5+RPpM9MCbmfdeyQ+J5O8u1DwP24GuvpmS3Iri2aWmc52XkSD/jP/QOzqDN
xFW8hY7EpNh2k0TH/sxNo+H8R5rlgOhRTZy7dOnHbd9U4zle6GXRx6fI9PxLAl3XWgTt3trN0JKP
2bVubqUWRMgk30VdJtcScbFJrdIgZ0D5CkYTTOZ4vlr7OzfFeIPg/YK9zzpri3rS5XtqE7h2MVyx
8MTiIRUrdC3aedzDgjal92ocqL5ODJpd9bLeYM4UHAnUNQ/z3TRo5Z2odBTRmf5UI3PpStCT0Lct
NLLsTWL2Dbn5JvtiYmprsYXspM1FkDA2iOf5rpiSkVAu0y8NZYAP/vACqdgbJm/lULAGHUGMlXoH
VVTH8FXW9UaY+SlKlBv6Zbew054+ZFU/+fzJN2OK00lhhZZCiE3yXqTlHMIX3XZdarIX6J916AJ3
5IoPbCtT7H3JS9pgwRB2vyJRdcAreEZb2woHylJbGD1z005bfFePNWp02I5f4Lo9OhZJaJZVde7a
4TDCQr03M77RvuAubMtH1j+k37xuIzAdb5Sk/YTw7EsqGyd0NXpPJoNMHbiZQDdKHiyutd5rcT0Q
Cw1WpvLcl9a56D+zJncvAHKNKpLUIk/HDkf/Fmt6G6IF3C2JbgSNiE/OQL9bTH267jTxKbVTDF7L
vBmz9l8zdK+2LHYzHdhbrlzDzuvkvRvXNLhE85Eztdl36fAeqcQ41Fr+xSI3PqExWxsrxmapRhvb
nKmFCyWxT4PrnLDZwhjz9YSKIdAP/4ah6k+Drb5Fkf0OhcU3xh8YGKaBXnJy62n37Fe1oGKYyjm/
0H+L0XxE5q0CprmJWcrF4519Odind2Ub99t9YaMn0csxBT3wMRkny7YdUTIWO1MnMeQvdYYiVBd1
Gxg5On8mtShIF7qOI2xVelrsGyftz247H2ZjiDnpTXHoK/8hS8btsMpWDjXJO5MmRLIdPaXJLr4k
keFcsEd3nwgrD0zuhLY9LFcdaLTlCYqLfbTwSCE1MYCy7tFhk8vGrffRNEs2jwg9bTPspVrqo9mb
79jqBvSfVg8N6ztVqXaw0qfZzdkWZdMr9r6fxk74OQLPko1OkvYEzh3zEVDStXEx/LcLQOoZlOym
nv35bpbEdu6sjjd2wMmyTUDgskkwUaktguQW/chLd9ezWdvkI2mEXuP6V2GqJW5GSRmx+o1Dz1HP
cncjjf4WYY/g+uwFIiuaLaJwQx7grLvVpymLi9sUNiZe4zooWqWSIsf1kN87QwtZ3txUCWpcFRXR
BjwNch2bOOgMH1N5aTtciMyUSjLfJh3Cl8vQkeRthRoU7ZDe+n28sNEUaXURbnEd1XNTpURIR605
qIj9migFPvZ6+efILLmKEsOHMVCHpvH9hCVAVjFsvMzi4MBANkjtd7bMV5VotLTbFSkvEooexFPo
dEwSFr879porM2SEkZjPCB/rDxowDnHBN7/EaV4fMxNxr2214ZQ1qzC7YS+ENuT1xUU35s9Bb/TT
4FWfiDHUV7WoxZUxg++o7rDUvQhqHw61zD5Mq4YNM1BHKapyi/7Lt6AbXumKdS5etrf4GmbwY8Jq
GjzU4+Xsd72J7yR5Q2k0ATWCRgFBi6sSeX4P8O6/ZG4fFtawrTHl50jHjTDkLgzpQltp/epNK+RB
b6g9GTVVhY5Nv5kkf8ch+YjPCuj6EH+O+mgfaDwhocjzdUvdu2K7pyNoVz3URv2WCxXtutxiizkX
HymUDRMqhJqZXJRF5CcCIJi5fBbbynig8aEIu7Yawtnqrlqf3A9a/W1jymeO4xbpCTyC5fwzRjrB
wpJH6MxK6y1x++y+3VQsY2JTmvtIEGttpmzc5kRig4FCAdlNG0sqdSwtvGMELJ8Kt5x32mi9Qe6c
QZaME4+d7ZAz5TLoIJIM45vUun9aUeU08sB5nmckwLEon2IaNXNlTNfKoN8t3Y2LIAiiTLx8jvXT
gX5e86Y3L8I1tFZDTNIHGWGZeSDI50P243aK2cIhUVgOK7Qf6oqevikrPc85RYzCTLnwZRrM42JV
u3OVPnjQgxMXR1LPdvwcSXHXuwPM3mpQzPMyR/Np1zi/jBl+DYrp6ugzySK1BUZFPC7S0hPdeI9j
nWm70naB7zSEaDJjeaT14EFSkcsHPrvl3vjUu+hww/w6q6F5IndKA8jwjyRDfcFT+uqQoJqM6DpV
0bWU01Nc4y1y2uiJ9QaDn/mZTujvOZ0BFLK2XYI+FRnVZXhXhs4wT4q0SFKmgT6GQe/N08ZNu/xS
qxYvp8qzAAQMj1emXc7r+beNjEA3M+sy4M4Wk/ww/BntvOMHlhkgN2VEP5VMu/OY8Ur5CzSWXLI1
SPWquBhFlP/vH7zEm56VTxjTkLMfyvi79mhghDD5Y5FB39spJcmD6VOb6rlYHbgjU3GW41hnnGOV
OQp5WJqOdz4v97nFzI8VECjsl7Tw7knBQ97ACBrpD46pV9uqNj+y4XdCBKB7Qjeu3TDzMHUTscFs
/DVBmE5LBh5rxnRa/cxxhzFgRPik3fU98xm4c4MKeIvxQRXWR5VYHny66Gi0a9V4FaMqosPSSw8L
LdvXWkfTsA73G3ujuGLZCGmTgZmO2YLEUhZia6VmeXGepTJxQXuM49Q8BCpGAo5VtrOGqUMHHvVD
U3CVWgjh6rgCNsuIhMiXdLR5zuGn0QIi8abHXIwp2zvk2IWapbfDTlq/PdsG37C+JkbLzaJ3IRf4
4n5AI2VdobjjU0ykGh2pCzMQI5eVbFGqUOnpqpPSorxyEpjQq1fLil9tjUMta9/ggxJ/MhV5elW+
RNrCA1+zmPYGE7+9ZzDcw2F39ey3T6LiVNbVJ5Pdq7fQ2IFlFuiB6h4732v3EiE71Q2btlgPfdJG
GFKfs62ITXCii2J6GWc8SuZvIvofXnMjcDPk8CyN248GL7M5RRHDVicDknJ7f8rEraD/TkuWXToA
C1maPSslqJ2dF4f8QT+Ey/LCEv6bz3El03XcxqJlav9lEx6cvjmR3Bk4B9aVgtPJI+ob3UyIzMJk
Lh7aOVQTHzydIUxHDUzEYO9chzsSR2UB5Stv7asluBbYBXHLBXFox4z7Ec09nLj+I63iKcQdiAQi
gI5FE/M11zvAenHm7dj/8qQBAgTpI4RvSi+wqHl0qIhlomZf8mzkpW3NNEi7JLA9RBI1M1n5if20
+IrGZmN6GyhtD+O8PqGnUYBUYuJoFeq56+y6aHaukuXWGaknUJi1QsMwcMpRtqGPzRUSF9uxIVgS
3NRugYOs7Ra5VQZnjUiKl1ShnIBLOq1Fj45esHubKhBBgkBWlBxoB/a2OvddcxqYVjMYDb7y8Ays
mH1iGUdN8qnvah5IWopI4FsOQhiL3K071neGhVTAnWja9mZyzcn5hJb6Mi3fXh10JYknI6ecCBHe
aWYmISN5bB1zz2Y32qmW5ELPlTHVS4OpvtvTTia2uUlhaC/emmQEpofP27IwNhOZPLL3IDexrElU
56mSdr0VHkXRNC72axla0m5BBv4OeOL98V/EdOHrbnk0SueJslIfK4aBqMrlo4uIZ7MsaL5aRvw5
fe91OYatN0u2uHwQY44TXXE5VR52Dm2kmoUXvUxsHgBQEjYRXYhNRKQ+Eujzrse9dKhR1sfFACox
1jPDF5dPICH8dpwGbNIU9eHIM2CNkAX6hF/RY2LrZuuGMoLTzokZnIe3EvtkLaL8UdbFYRT9EGoy
4ubTeMcJAYBB3ueqBgyLIy3fD8UHVTI1rbTmv1hY5clftcFVRnHkTLJjbGvMXZ7FhpT4VWPqCHr1
FSgOkQh4sIHn5huG3TZw4YAFvO5Hj3o2YpaK1vilvKhOmFs24ZtBUl7fM0pt6xKlDR0wmfK1Li3m
gVTzK7kurwEBEsF5Jx41sr6+5BnrTXc06mEN0hHKe5wtabaQJO2n7zIqpoNfDs3Wrtnmd/Ybxgs8
m+6QXxFvIG1YNV+ysq23PYu5skcnHx1ZBb6ovjMS6Hrr6VAMZvBSeFoHaPoUjLA1wiFQXfGRB+3a
+4OJvkK1I8vPIB3zf4rb4Kdv4+pPtr3bYmo1Ibg97qibH9vRzSksNtnFcnVy79JNGt3qoj47QluB
YO1/cP6XLelkvlAuZaMlRJsyrpCEfe0zBnS6b4ErbXxiwaQikZ5VupxFTGOWCZrPAFg2zS2NhKOb
ogZFKyrR4AJBu80sfS4Runtir0mleGxtFj8fjiM0F5GgocnYw8y8UHvmll8TvIAwgvbOIKR30HXT
TalF6JpETkqs7vuZO7DgngxvQpK1hFfTK9O7DBHtiNxW8FvIZww4Z8OhG2tZwIQBPHQPNYgwPjce
HYXdCmqZN35W35o2odKw4qod9+YHbUzooY/eoGk7rjhixym3kQoC7mDpwTQ1VJVigfNm74XncX0k
JgWBobVY0/nyvHAiWD2XYCMW0zFN872a519GuWKzOHxqmU6of50ufjWfifE6Yavm0JbMIEqJLix5
Bvekok6Uzt35XUMvlKqerda5Wpa33MkRilPsj/kWDfJYZglIdI3OBi4m4IbQPeLeehySFlJGI/Id
zoB+K9xzayfzBodh6FSWfSK7yFdhyqPQG6eDrcYvfSgxYjZ1jYfJuUdy5L6JZhCUtE6G7LOXy8Ki
bckpaeQajHcCokrvZNZheSkq/WMkEfQUrRGRKf9K/KK8B3x2J/PvqRgfkCrUpXGQkIDcE5KiGtcE
RLzDfHOiRRA2lnBtNPPkPQN7w8bw3wgSE4ttRwyciC39Yc5/LNQEgkdyb4sp2ju9FUOrMV40CkFo
JL8aVtTg4NS1AF/zLSb4k2apPNslWmmhG69q1LfeDGql6tXvkHblDmuIxkOCv1T3D+4MjhQLP7WS
H1XOpqfjjF4cPsJpwZDug2+O+S4d6DozOZxp7LIRq4euDs12fu483WGW4F5CWxXlVU2xTQgxmLSJ
HfDqICUS4IpjUcMaXJ6jOAHOC1IR/mzS01+bNCiSHpEdO0aewbG3GwnC8wRKGZ9jEgTFr1357hYn
14dW1zQ9LcZOgLFiII6fSc7iLC8Kmyc+aXGKVEh5SSD5o3DELsae6iUsGgyX4myREhiIvBOLt12x
mvdnFh19Mt6MWiMfqFsYR2LfPVn1owQR4/b73MWEhvfiw8/pH/SW1ia7qAeVwpmuW8bqBM4uGTcq
z7F21vRfkaP/msMThXMshPk4T61kqNKt+JY7OvrDfaFl8x4p7qJjfNkYvtYEKYbYXdk9Nl41o/6l
6caInBNR5mhHaGITUTd5qA2xI5PiHOwlph3JtgOLjh2ACXMo1me3M5Tq4ulM+xP1QXUGntuFz4+f
cIQmM5daGZqamwfJ5G5qhl42Z1g81BeMwzUg29ehP5Nr4cK5JwU3xvDo5/SUFj2YGjbIHh1HO/cE
kac7t0J/NZAZIVvGWHy4DSqyYxeSbK++w82II2Tn++T5pYHeLFV9m3p1HaWJnZ3rQ4MIhQU4uZZR
4gcxUzv8BmSM6b6vAKZqa4gEQb/d2JNLFacyPtSyNdKnEfE95iejfKPp16UBbJZhhQqfTTFpikok
gNyT3jxacblXJEk58KR/nur+wTB6xlOr6YlSu/+4Tre4Ty5tTmbDKXL4CCCKry3W1o2c1Z3WDOIU
2zbJbKe/0m2Y79zswdQeDJFAe9TR2azOO9A5S+i00WIGRk8n4gYMWEw0j8uZvrM/zkWtj1i1ZBI/
EPIVGywZuPx8CBRrsA9SEG8HrjisSfB1Jj5w1rSA6k1AkdUi7u//cFxVrnh2Few+UfD8lsw+FGTn
7GqWhhCjMQBh7rVa1zl4VhlvKuGqPcMTLksXK2fJsh/R5fnPF2pUHF2QhOw9+HN8KYlP85OWbWMc
4izwkfT+fhi3w/yMC9jb/OW7V+1q5S332cjHcOlI1KVYn/GqvWBPAkAL3rUjPIUoCEOeV5GbWZqF
hKoyzmc/fq6lt95c1NcEYsjWvL3OPffGc6u74cE2EdkSnpelIbd/L4QlRiTXBSsg1lc4kRjWc2zN
zjBd89QLFwxSR4nj9aWriNktjb2ZBNSKOiJmGSfQDRKsvC8AVJgHFv1RqerRH0CamZra/v3OhqhJ
WchOXaI683hy5MQyVVI9K/8TNzMXz6nu9n/UAe7NaQDwRIQJP8Ug/8OtmfVM61tvsqajbVYmkeuM
lpO/d8xJ6+kEkf9BTON8+bOkwiqhDHOtJR6xQFDiYcU7so4lsKQe4Ruf7z0wCfueOLsMIqgsRIXm
FKejgZ9SmZm5NVvx/T/8Wmn39rPDlXmVcrnpcJsnWUy4DLF0AK3iu2TFWixloGrXFM3fP6oFkSfp
rb0xyIeFXcrT5O+7iaXzmFXaAer2UaeE5LFmCbylqIIdpkYs2Knc69/PHwosAr7lvoqJzGKMD8nS
ir3LHUchsYd/5Bh3hmk01hOsdoBFf39bJZYIpknNb2NOhA9nlb0Q5oQUluSYTP/4vboiiAmKgzwu
D2rupIUIMuSvA/ep36rmDgHTg0dZreZ9rNFrEXsiu4yqeB67ZiTE6tMiT4Jvl7uE/PjyWDzAqEcc
ZPvMGfnP7nT9KCZMVNhA/OeuOso1ZjcAz/7rRimpdgnp+aXXeAHFjkjTbJrSpYB1zq+G3k2BTfjh
bNcueNp5irZpz/k44ofTVC1+psIi6Ya+O4CymkueSgVB4cAwqt+VAHJu1lwjARy4Ecuc4RFNpitg
8X3SNekdLkXcpwk8fmcp8sfRprQso4utWNwn4y9E2ZXtfcW/dRJXbh1VEH3MZevqQn4NERoxboXk
9n/sncly40jWpV+lrdaFNAyOqa2rFyTBSZRIjRHSBiaFQpgHd8x4+v7AyLbKzKq/y3r/b2QhKRQB
kYD79XvP+U5pEILnhLx1qcO4ZUza+fuYUvEVw6WM+/p5gk7FizRGt1n5nbbwcDsswPzcLENksN1l
HNxX3RKcYLqxJkfsF0OkMYpTHU7TJZWU2WqOMN0U0w129+ZeCYrFKz3JiJ0OqV6FsjYvoq0oEVux
9Dg3xfyp8fVgwi2JQZe7CwnHowsJYBPHfvViVtUmDPvqYpoZsaV6wYbU9i5kmXSxuONTRWPHGFvU
3l7TIiSzy6TbtFsLx+gwXWDxM87AV3/FwyQ9cionTm+NPCXmurgSWdh9kxvkaupkMllY8rU1Mo71
d7pNxXGKrZHwlfr5Clh3pwTkY26JOxXKmb3LvWh2yTpgGfnN1CiiImneTFOM/LFJBcawwaBl2ut0
w19VN3J+TDu4NLCABpSJqwTs2DbPATHjgztmLrEOle/nW2EAhI5ErNYi8tOjXVIStyzAF4t58eKB
vr6oSBOCuk5nfkEXySe+hqstUcUwDiz6zeuKB3DvTUO/R4lbcExelIKimE4Nvap4gXVF4Y1tWO55
WMy6oMnjbbhE0Q0uMWY6McuULrwlYdxgWM/oyvP38IYwuL3TtNjflgseEyuIMTr1LaHA8bZTIZPk
aThWwjZWV1YvhZ2/KoehfNBS5W7LBl3eP3860vUPcAfuWXWMPTg85/vcit+Rmh8ybO/JSIidoAsZ
jJUBDn7JN+QL28yXN1dctVxcGmVCw6YoD4luv1Rxu73iuZRAYX8l0o1FgTKinZd1I34cS1INfSg4
1wURQyXoizLfOk2OdKDm+EMsBYfkyqNnhcFzGKNfKLWqCGTR66frZlsl4ofdxT0kj3Q4tcuHTscD
BY3b2KfNmdHIiU16Wd//74eC2Faz0s/1UD0M9BKol/iWcMIf9QBS6PrZbKUlxfvQbbs9J4LpuxV6
Crd1ixyh5iawJ2E9aGUTyFb1b2VLjYuY0LqNqiI5oWHgGz0NDRvRGnXPS2sgQfDG6btt3jh97B9K
twvXc1Sk3/POZVTraJwslGPQlFgiWvL+Rx961mviylOvfx9lmPyEaIOOw6BF/Ysa1FQ2PLXwZ6TH
mC0cHACk27xoGgxxpCiv9Hh7V+KqkWO0NTJUAAKp4ZUh0yIQWBl01i1Hdgve0Xy2J+MlKwrrViUv
14U2DP0cklrz3VWpvmZN8c+EV3IRZXSBpmg/mGAshkwEEHbZ9AdZ3iIqu4dJr22EFfHLLfROzQjf
BiwgRwyQ4b4E6Rdc0Ql9NFzGxeSWplN9mDQ3fi4n/2ECwn43SSN57hKDLpubAnRfvmktfjibHZ3M
Pkr1mYW7tbX0xkNtfluNWU3vDVf/3ABv1oiiBYJtoKh1iU1pczXuhnTI7puaxbgRdHQndrpDOtkP
v9ho6QABIIoWvEq+QyICjTukRZDI/pworPKagd5gse/MpX7za8OXXu+jbGdYhdFPa7mU0dJxRRvb
X28OfqmKQzHv9ToDMpGXLq5t0JANKZgpTUdUbqN2M8Y4VtD+EhkuYEkm2e11PdGicoRG5wocKyAI
NaqQVcGDsr8C2meiGA/0KTg4dIwY3UwmH+AM7l1WrJPENLjSW+UddD2TwTAQLztgOw+iSo23Mv+6
VjgF+xrHV7hP5tC62yw3sptf+3uVudOl8uqXXtg+/VtWo1hgDETwIQMrNR5q0nfuPDMVDymz19mp
iSLRxURZGpk0a7qD4yumNe0See9PLr3HKTxwU6p154f5OsFgsmF4fNRRVJ3bsGIuvgDPmSV5978u
AVGhht6nr/eWG9XfJsSBi9gOrEtT10ctXTJVULkenVi8hFqY74yEuSPaAJh4cIVqlPZ7v1Hpni2W
xhMwI17L5YeIWrmQHLOELFT3joYRrchChCUs//iI0VKp4oeARtA2XfUUKf0WCaBDD8jhMwr4tYYz
/qkcOFtpqcDmVjen1CnlGdcbZwYeB9aS6Tsebzhsy+/k4qrqeo3DGnb3Ld0C41RXzmYwdXW6cmM6
u/4d6fMLSWaZqb4SQ1Ss8wEVMxN+xje2pLNXE00Tix8NIwEeq+AK+c2YCFmtJe77qAZbUNgHZD53
aR7X6ytGxuhTcSFXFtUrSj+07l8ARXg6+AMJvTtc02AqlH2+XopBk73e9fjWWFZDLYg7jLm0k1Cf
Nfr02sXMboumOePCsR/94RnSwW7O0/g9yitCeIVBfzJx/G2mM0+BX7O7YlK7Pim2XWZdqo7QPXeJ
HTDwR0oM2MBQ08Uu//uRBftMjwG0Ym7uju7hCjC+rvp2TK0sI/dgoETCS5mA4pEwj8EFAnhsKCev
57a6N801YgmE48tJDTFVFBA2Wu2W4AjMD8mXDtKvQv+/HQtKWjR+1h4XMsr2Bbzfh4M4pEOPH8p1
kB/Kdgx6h2F0f+UOGGl+GDIoimjOkqARJJlybqcztniNIQ0w0JDjR6Mjaikzc01oElE4ZQjl5Ncf
NZwh9F/Uxqik/WJ5hML4aWLvUTjYL70XM3c1y7eycbNTCcKK1airVl3pWBtjQWDaGJZuwkT+GAXe
pyttclLoWPSphf9bee7j1LT+RqkvchmxpJo5H2qTMSGI2jWtx4EhTo+WFqPf1itEetDC8MmGOHRW
rD1ySYtBjspf7em7VIPu/0qh4vWhREcMkmD0Tl1bbIkbDpBrUekMIUqi65Gg9lz9QOSINrdITIfR
eChDQSc1kx+1nDTG8HA5bHCaK8WWc10rr6smq2dddiYj4RswatWagyDpbwOUKa+icXC9qtyIbxD1
Rpu2BpRtu7CSBs3yYV2Ze92Ivnraxtt8KhiuXpN9hhNClGLvI+fZTb5zSuo2eSraExV9/b0VBfWP
cpIngCDur3VHcAMsP9kuVo9kjpqtV/lizWPrbpXXlEeS6HmcHOtRgEORLblYbqx+4Mo8GTqz8gQj
93kIvS9MZyaNOOerhFR4aZz+25yIbguFkdZAKMKnipjPPnZ2M0KWNcro7ly12n4EowcAnEkosyOc
nnkC9zriQFbEIVLtDpTcUsBrLXEk10Ul0smUjux2w6M730XmzCCRlWxwubv7eNqVkqJqcjA92zEd
37J0Dj0CmZPwx7eIwLsb1569G9bIDAIMM6+cNfaxZj0Li3l4akwOqV4uXli20s8k7+5FUXhoQ6Ij
k7VpU9PV30+1oe48bttVphidjVXnbq67/TLkps02na7XPLWPpTfWF0NJetMGdcE15YS05vQwt/rh
upnZi31aCZ3HmNQyk5iWJYPk+tVJRq+kxfTgHf2BF8T1giRSD5UxmLzLnn+08+Fe5OZeLrFWsjbv
m0HDBOD0x8TEC+7NJ5AlXYD6tCAne5oBRVBB5Rz/7AUuAuHIYrLYQ7mHuPhgQGc98sCgi5o7anSL
3BVb79X9P7+R5aG9J1GNtqSML+HSUpjy8Au5mL3FcP2D9qq1VUNl5+SawKS0ceoSG+55R46U7z1y
G0bjrF2alRFVVYeo/ZaqIi69o5OAXRgM994q00f8cC28mchbzGIsJ40Tb8oOVgD1/kQDuVdEXeeH
eGzIlOvy8LbzkRdJL6svbcRI1mTTaNdj3Vgb3J/f0VaCmMayvbYt+TUjQDjkaAPZtyKPk1y8ucah
FL7G9JesqsOcYo1kf4x2NvEAt3XZU+YwzcCSACm9DmPkcuNWr8Zpr0ki3hZW2zlWxfkXktgW/raL
M0LWAMEuB+hM0RqE84OSaYlahbYTL24FDtagrpiqpGQoSfnsZFNKE46OiGakR14YaBQdXtbrl6aw
e7ah06ztwiCfy+WE3PjJm+zLXV7k3zpGnHdaY79lDn3BOmXdL41HtIHDs90DiKu6hSh6XUhoWd8V
LV1hvbKdpyzVb5MYrn9b2lDAi6E4/J0S1oyGEQmmYzx64UM8MnO6c+yP2aNZQ5L8LpS4yHamVGw+
lyy8871nQ3t2zRdlvTTiCYXKSpnOysV5LyxE1dQ8pqVtWG9JkVkfS2NPSLAFYqXdteWesPuukXjW
36bmvunul0bv33UzLl1aTTaVhThXNi53LT8ahErQ541exmgJpZ43koprxMeYwB9FvC2/oAwlc3JA
WLOn2f2m+4tgVpEB0EzANqW3ii3aHAMhS9JqXsiaZA4aYx5EnH5pWvGIbjPAncXOk5qPw+h/1KYT
lBVcobmqtXUW2Zembk8mIBF6+FyFSPc5XtGo6kHjuXaxYnL5A4XSM9mEvLtLHpJX2gfLTbHlmwK9
bjY8xB2h4DpbfhqqRw6VsI+YGuOObv3qqcFxAY4swz/S0nSZAg2rNnLnIcxwtcfkFEFKNTwmm9Ji
gkUYeCQKI4gMRO0oNzVLJ2XM4+0jRXRfqv+QpWr+NZzC1G3L0A2Go8JwDOOvsbWlkrXfjqmkq11t
Btpdd9PyIfMuWUO5L8VUM7zig2vUfHDc3z+9fi1qSb7UfWQwCh38Ld3boxVJIAdamZPoYOlYj2zb
uv/1oaa6rQaOPX9bErX/O3r8aap//uNv7584ZVBttCr50f4petwzBe/mfx0+fnpnLv9vfuL39HHx
G2k0JokkHmHKhhCEhAw/m/YffzOM3wTRyr4P0JcsJV0naaUk7i/+x9+E+Ztnua6PpsEkztox+aEl
u3r5lv6byz1NCoxuG/wkIdj/+3/9GP9n9LO6/KIFN3/5/H+wyl/IU2kb/s8FGvxHqDA3o4nhx6Ox
oQuTURnf/0NoCi63qM6dSV/FNnauhOV80yvnkgsbn40PBXai0FlpVbIJPR4eI+5eSlIJqbr5mT+8
ar9f2x+vRSz5NX+9Fs+1KQWJQzdY1v98LWNM8pWa0MENdEs2SiMtoHMx4PUjEjjgfaAx80CKJUfN
q08RtQ4HCqIRraOvpmRnsBNuwAy2yn+qptHbqEILWtHk62/M8WX3UngZLlos+IzJaQyUl66kNExG
BwH5qIKqTm+Xr4ZjT6CD4vdri0cj5AJ0Jq6r2ic9b26gn43pxe3zNz3W8//wEvxLzK1D0K2j+ya3
DJNE/S9xw9bo+jZnZYNx2+zs6DyYAdxkBBoSM0tPu0iVcf0f/k/DNpYX9i8vPMk5BCc5nuEbwl9u
kj/cBK5oOZ9LBMaQAzb6oKwVyjCGZDUMJqyJmT28JMN0DD0atmBkIXio+aNrCN6c3LUEWEGWCvPQ
YnrjuOPelFh8V3HrJBRFU7NrXUI/AYRi9qV2CoO8p4w0EjroJLE/4Gx8GGzcXm1m383QEROXFrC7
nOSJU9yLaHhPEfzskh6OkuFlb/TK8q09l0TaIErGR/Bq/DCcATWrXxPlaAfOOL9DiLvJvGpHApWD
8cnfy6l6LS1OymMWaNPWN8afnd7j5q5bRHe4seH8+dZ6bBJrVRTdh+NS6/nJ0aw0PPLRsA0TB1UP
T/KqicO9ORhnpo633JnTRrOdYzjvBSxAMxrv8G8gEvXgyi30aF3ByXoqZpejEy8LZ7dnDlm3Uzw9
6AQXbxHDwDnUblNRvWWJpNdrHDXTf/RanUSbFDeuVHeNSTMp0tzHwkOwSEuWE38zwSHynIMVee+u
XjV7PGUMyuriQOgPSIrqhvDdb8QNbDwn1nemCfCl94+zM3PlwKAdBp84oOq+e8xIC1jToA78pHzN
JoekGu2VztTDlHcfg2IMU6tdh0mIjkZ6cG1M5ovFDYDXm+YT/YSU5gNeFFkdXRnkMlw70OeXSUp1
Ui0WbpfKtJJmjmmo4qUx91QptE2HH7wAxo7M6hI+z9pTlLY24qx40cZS/UxLpkAXli9TQu8rNt/z
yoDvmvEPaXZ/rzfVD5q2b0RxbyYWOIQP5kNngmLNNKDCigmXl2svA4pJM0R4m5qbqvE/nUZSYA39
92mCMREl+8o2wo2t1xHHIG5VpvQX0magxuF9SlqJElH5n4VFi4whVbruuVSlP+oGIELgUMx8bKzn
kXjw8oQ100FQK6I5XuFJ+oiK8XnqLFSESOp5iIugzdN9RsgRoEbcu2Hu7dLCUoGLkUq336KMxzvh
6ULTRcYh89UQp6+NxwZj/86e0qNvkXBhMgkwwqlc85Dd49N1MNknT82M9iWbbigPXhRAFh0dNQbN
fjdl3n0Jw3xoayZb3iWPiQWdc8ZbA7S6tc68o8ZleWenw0oHnrVaDFIcop6YzFIpMwrE6rqRGYI4
JIdhUDXiJzpJuyGbuFJbf2gAAgzeyxQ2Ca78DKWg60GgCLOS35f0IOZtR/jE3aqrsW9aNoj3Oh92
C7wja40B25n04fl2DS5ayGVeqJ45keB3yLxi347TIeKOQBcF64MWRDIS6htK2M/gi5qkhHiAuoIz
YI1I0tGWKNfloZ/9F/QlS7YbkwxZ3UfFS5H3d6ClP92K5Ae3jtr7fmQCncIdqSO1G2hwq4TsahHC
cq85t7HyvsEkFE9aeU9HmcAUxW3gWLj5U8f5lrd4Gpls8CB562iIAg666UHU9j3DmPnWrWHAT5BQ
DAEA15fU38Ut7ckgYbxgNs0GA+jBsxuwGwXTAdeVT2Vzk/RhfMk89AaDg/LDYMAtS2zFddZ95Gkb
9EDEDA+HHILVBeD4lReO3LkjoZWG/LaE5SbQdjllO3dRo5b7x8IPES/rB97NxjgZy3x6WO40q0Ou
FmGy9mTZB5keZgFcgFVmCnq8MpLI/Mz7vPDAjxZpRLQmTSuMtClJlBxQosT4FsGlrHwG5CmIMtDc
EX1kE4ak8MHGgPrGi0Vqi+m3SWCmiJDYZ9EFALTNQucilPPCPII6vqg/xPoAr/8TPBhqWK04hyZG
ZYxKHsz9TuG5sRZiqI1LQBli8SmdYlKPBhXCRNsvqjLDa5eplwPHt34xKh+tbHNHbpIWEAVLmlTS
fXYC47QanG8MfDhbsVKwqlebdJwRkfgl0zMJX7/l8BtxYnK8ke5s71prf8ltAmqLFN1t9vAUbmkq
5tjjNMRe2GKL5RF7tuaKXURNkiYT704bEigapWflEuJhoXZzNOw0FU1wiD8exBHmKFvLxF/A0P+S
KAoW3Y/yLbgKE8lb7qcoF4eGR7K98zSPQyza8FsivO6Vrl7K3j5UWQHVKR/2TkRN1NBX2dpO/FFW
2ldjIPj1CJOiWdhtCQybNoSMoYwPp4vp92YAL25bC7YPKaPL2MmjRDyx6nIPRiaNQPSpc5BOsLNz
H1eI5lyssrhLpfdMbCjeJuSAm3DQAwoAFfQTN0e/ciryziGM3dDKeCLOkuZCzT/03EWpJDUxYzCJ
gYKOpkTLyZxGS6BpMb5dhWEFDVIaCIy/ajE/jjMgMHgTHrG1O8VDi+AQgN6kfTZOGdIyzNTGwQm+
kY4bwAPiN5kwYo7O6K1pGSME0x4aDCwHyDFY1UjsGObIx+WCidq1yh9tWG/7DH+67Pxs0yQvCB2I
ZU9zmkJAWkxWK4MoRTSBQbxwdUjPiei5+eEqUkg327Qbg3js7Z2u9C8n49lsSElObiQ27FVFARE5
+he60HNiQcPHuIgjGgme/KZ17mNkaMfEcXikQIlOg/vUqMzaeqPJH1CLI6yKtoCd8lXX5Dck7XZb
AmUMN2nXHUHHkb7v2yloTRwemfOG6yIlwwgDfu7J13Yxb3uwY3FtyC9LK7kdbUfbLW7niPRA1FTc
FU2GyltmUIcUeJWN6pv9jAzj+my48/Ace8YnREt7VYR+GhQPXWkCv83WXSPMbZJWN4llDetwJF5Z
QvoYjXaDk8NBnGxJ2vb7ya5uEe/2qwZf1ko19AaNan7xInSDc4bEoTWeTZf0cLRxXjMyAMTkjC5v
oznoFhUYDXPQw52G06A19ZdlRV/XVqnoXdZMmBeyZdbdDUN9JpttuO3pkwZFegk10LHmENXrojuY
NfJ5qRYbcDkEU56+DbqLfxxAgaloSBQRw7EQUQgePPcIPGncpj5lpzXaPwhXYFyOLxdrfy9WZe/y
/qo+2uaqjej/1vR+QR5p4O/WWmQaG22A6kjX6GQOXrVNEFuvRz1yKA4kVn2H6ESniBAIvqgOJEJo
7GiFros5hqC+yaubPM+NWy9jrBajZzlD8tyGICC2DKTjjQOjVHgQHJCOsRaRuBWTpF22M8kcbCvb
riPk0YdhEUVvpiFvHaiWzABamGwl/PG+BA1g3klHc5dMj2RTLT7xqkPLx0uQbTJRnZuM3dKYwy3B
nBimonNKBsVkRt6NruSOfCHzBnPcLjTjn1pIcUMfkrHqUn1MENBRRs3mlgHCI8A7As3cbI+Wyzn5
2MwphoS/zqqoAvLV3oZ4N9YyEW9DSX7RgI63lxZzdNHCHYAaSjPbeRoMyDI+uq7M+OlrJmi7ogNi
jMOG68f8SJ4k07k43uojUeSOR/QT1OVNp7cwz1yqBKlJSPid3wQ8Ervc6d8wFI4wSUAnhkp9Aucr
V8PE9pCnD53GOzPYPv7lCCpqPJHr0vX+ZdDiTzyaZIo30TentnEWdIizHZlumsjneZwoC5XPqM6K
662VCHmonYaEPdr1trUHzbCB1IJgkmkQjmX3HvcQvK1sbzflqxjDVzlgdsilnx/LRiZk1VFczmVD
wzr8kg0+IL3xkgNxACgK6RcOL4LZTmnCYZNg4Vj0Em0FwJa7QCCMo6NFUyms9fWPZrCHJWHhfci9
z2S5q6qxfy08ZmeNnNHUaubPbvzuzYa1c5LwY9brgcdvJVNE/5YutuSR8j8JwB4Ul6scZSdxskjh
DMWWaXt7fzIu5CUj62WUDipMrSXwWwVixzHRv5XPVjNwutZIe/UBvyX9xvC6nU10CLrInirNfZwT
RmEa6++kks8JjHE215shdk6Fb5wng4C3KgIKSNAxQ6hqzSZ66CJ49YhHRbbNupIdxn2U1JOhThcw
a91P4XifJyu1kIb0FS/PCqDDWtOoblO8lqgO64M1+/5NC7gUZG76DlSca+gVwLBxDkb0oAsdAcmD
BYe3qH8Ki+5D2oEXwyAhp3pHfgg4oOoR6Mja1ViA8ALrnvdNQJsMJtU9iijch2XxMwM3kenp11Sb
t5rSX1XUfnX2XWWPT7U0DjGUkjWzYsjiedmtqixEbX0fOeNzlol8r3u9HiCpDKRzV1JkDXkfnqcJ
9zHpae9aUz2CohJm+2y0JtAQkLgDm/jYNR9izoLEo6apMVpl5vjhuj1KaRa3YztRu1SEpOYqf2FA
7Oyka5z1rvxBujOJFwZxi/OdXk/61pmRrXsY5bJcPDSqGbaV6O4l2hhktevZxkUJWugbM+czZ4tP
eOgrvD23rYMO2Et4NMIwV2ssTzd64wDkdOjdFj1lldSQVXT2Q9Wb7d7XKYXidBnPe5UGgzS6jzk0
rc0IwtIypDFe63QxemvtXaoDALYic2ugDGSn99uA6B5/03qZzVHIYHroerdWB9ck9Y1NWCPM4BHb
TPE44WWBQWwhHdxAM3/FC1StYngKY4HMt6rLczcvZyJE6VjV9lAP9eNsazioqoutZixI7sMU1oD+
uFEFPamRbYNN6UaxkfJIgP4ZtEveUG7IqduMstDWfjaCjHKms1mS0kfCyu1sF0en7HFy382ZeVGW
0rdKUouTSreRotAwM0FdN5a422+DqH4kxFgFTlP+ZPnMgnApzJAyB6xe4ZHcsIcKG6lX1xw9E/dL
m31Ffoq3GHt0dRwkGNQitn4WiluhK5tD28wvMx1iDvnz2SsmdwXBd8NIul3RdoHfgZwaFXAAw6hH
GHMnq05fFcRwdqi9FoW4HUn9nBbvLYAisDYjAnpyBa20PfW1Wa7dcamJUMglqFOolXq8TzBl8rRr
jnM6biiKHrpGP9cF09rI9zeAGJM1cPt126O49sF2Dua3mekQLTZoh3352QhMydFA8u0w/zR8pwso
cuPYLreWZJORtfVTZCzjWTW+Jw7YObxziIqrBwfz2m03M45zE7sIxvhnk781HaK+YozvZLSsda7z
NGfVvmf4vwo9PFqO9ZWoBD6xAsODbNvbYJzy1r1Lr2cifxb97HbAekRma3/0id8lsWZNs6gBc8Do
X6Gs5tGlO2Z+i5Q4mj0R1E4HV5L0PWyoBDmvrflR+eNt5TkYy4x+K9zhvan8fdonYGHK82jo26wQ
AZydlUOfgO6kerHq/g6rKFOhoX3tkK3o3zM3hk+ZfPYQEw3nJoUTs6F4zk/C6PatwS7AgDDeRGyS
TGsszpXstq72GZXfhxwXx9DYH3aCR8sryMxMPPcdhSDL/QgYKTOdfiOqct1Wib3GFGNuVKrV2wKS
f43toz9kOY9VWJGFC2dPwL9mhzMt6JLDQhboKKZXkBU3OlU0SgUEPHhUVrRcCETsBC2/zrmtSYXD
+9/LQwt1kX6jdaRHjiA6843bfrTepyhLbxLn2MMaRypfnkZSVebRE/e1O7yY7kSjMOwUYnKGl5aI
IxI80pQZiMugighQVAfymIQkDre64JTmoonSvPjU9/p2iQ7Yuh7cIGSXHA173unnVqetmsTI2Rsr
3mkcuLbTjRu3IbgTai5/dldoHrB/Z/iOpQ0RsZCfqdksmjkFZSdBHFDSrU7Mr87lKWyYAqykadtr
6i1C1FqUP2PNeSKdcKNG9GqIldiOYWcGrU8PdOC3b/QH+MIVEVQ6eaG6mfOMtE9lQgsaPkAbskA3
AwAzEelHt14sLLJKdoOqJCzVEA5RUQcET/J49FC4HlPAzjfc3shYC+SHLi7hlAkdwA5CICGnxGZ9
h0f3p4MPPxgy58YuBn+DmujYzuADxGjLHVFm4HYt6HX46Nc4UeEocHvps7AO2K4O5WDj7h6gibrI
HxxFn9Mp99zH7TrX9phAxDmu/dPYqmGLoUfAkeAIMSwLZO2UJ05GB04fd6PvCChCWAf7JN2ldMkS
lGNnzLwrtxTWMS7C7WCzXoT9iBnJqBcd0ArPEJqFNAqKiVWrAPf9q4s/jrDZeodDYA1TlqDaNbFh
FQIM+uhY9+FTUO0j59+DuZenqvSASFAp9/Sm+X1xRdqFc/Ft6voMlQbTCHlQ7mn2CvlcI3utU4YH
ReIXXL48hUpnDmDbO6As7GNWGZ/9BsOjZZ4pg9JD5SG2DWOaexzMQ7ZfUWxbK47Iq512mkKiJwr7
G3evt2lh6+4nzdskUrj7Ls8euzYDfN1X+8TTsiNy1W3jt/ZW6nKEGIhLUVRWTv+8AgRauzunctaD
DQOsYpwfNCX87hRf/yAhRFpYr0DmczJEj23r2dbU+nAdxtWIg0vnvZVyF8/IaNvwa+TZOsYuMKWw
v1QCUXc0G+FRF95TnvvfcfGB5Rko/QUR1WwOOjAamK3XG/D6Kk9N9tWwXgTOgOMUj7tBHQHpz9R3
RcXb2KSVu6/pg4uOvlA0IS41Af8cSBEEVK/vSojj2+ab0o3qLaRbHuUw9MPwmLTasM/rkxbjkB5H
b76XXrwsdMkbByZeKo1KjrA1mwjqQKr5waHBvrMbWCP58njyJ5qwIzKZHhYw2cPaCkMNtW2FV4o6
P7N6tFPoUIM8a342o/vV1OKHF3Zx4BicaSQRgquwcVda3jh7Q9NOEtDIThnqQfD0wRFWD+1y1izI
qVsBfblRkwYif9LvBLsOirBtERPcNcJ2KLNYBQndMfTAvhF0HC5XbSfNOxrB7N1CI8OXkeBq6D9n
lGToH4az50XIQFwSYWAtTxvbGPCdoTM2c/GEAdZcR04lOWCEb9iLQasZNRqggc6n9joqIJmoxMYA
6dHrBNJvM0JCQauSToEx8/U5fVm4Rb2FylEVlnWENXZOoXR2NGSu/xRrJkUd4et/r1FRJFi0jFVM
H4cmamEFFhz5/zAv/3dzSQdnuW2b0AGEbi2Tsj+MpGZE1HR3WmPVF3YHDgSCR90Pm6bsy7VmsxY0
LtjPUBpQjowdURcf+LJ1kE3Tf5rJGYxh/zIdsxhH6ibzWJ08C1P/86VYumsId+ZSmp6np0nD+tF1
w2+pyt76jnRoyrU3AVJ8pYXmbWfZ3UnL7e+4NpB4ZTFdh2a4++9RfNkm7fQfRvG2q3Mf/NeT+PV7
Ub+Xyfsfh/G/fub3Wbz9GwIMw/cF8bnCF8tb/fss3lqm6oxedcwZ+tKc+Ocs3vjN1m0c65ble8Jy
/zmKt/zffN/g7wv+SdNgdP3/M4q3/s195hhYgF1X9y0Licef77NJj9XUuIO5SrTkwx9xP4JfXTm9
g+q2OOmt99RrhOfVvYZqRcMK0hPVotKvPqPtmBnhk9fW343lr/XpMdf6XWbYB71vaMKZ4h4hdTAJ
PilzsStdhXso2qbwcVuN9NYMKjypBudSFh+m9J5iYR+GKP/4w7vxbyb8rvevjxJLvYkKgjaIiabr
z79ihR/OLUoUbdkUP9kZJAlXtt+riEOAKQhz6YohyGwmAsZy2XlI2n1FfIkWf6mENqvt0MJNQiDH
qXXfy/irrbxDUfPTzKZu5zoBrJaf5pnrr7Gf+1g+07L5vjS0Sft9y24bXohRDfvGOZWWcT/hAma6
l5+azn/yxh1GwhvSBOp1DtG4KlhDsdB6NCbVd5CDxZx8CB8rSsG1RcSxLecY+McfQLM40Y+7yK13
bQ1/0XcqZN3AN3pMt35YnIyMT9zQ3pJXzwE8rjA1sWg3KBWGIQ/SioGbSoE00IdAJ35TevFnApRi
TVKptWqKAooxoT1Teh+qiEyccglUuv9/vzlXecWfVQCuMC10J4uu5F/FBx1Rv95scypywhqpxXIz
jfZ+aN9lh/+7PEYYMi1XcjqmczcpdsHohsPZtieIgqT7Yz/UQcjf7n/drB4jppWJPa7JjXsHu2WT
A1fL7XtnQfnPaC5gLHQ1cxGQMTpd73guT8RJMJoqgsSBFG+cynHa1vx71MWoucQedAInKk9jXJue
2e5PpFcddNe6v34j6sT5/7B3XsuRI9mW/SK0AQ79GlozGAyK5AuMIgmthQP4+ruc3WMzt8esr837
PJQVK7MYEnD3c87ea/vUbcUT2v/eu2kaIOnS3mHBe0z47co2txntuVC3yB/VDlgLTphHFvRhnT6G
vqet//NHaqit4d8+UpvL3XVddDYQQP9NWIFUwjdDIEVsltpXSdGmMfIMcmfvowSzhEBWbu2Gpngo
g/F/CAxH1vF/LyiebVmm7tmezspl/9uCogMcqulvI2iw8lMHnScCfq+evW7zU0BY8u/X4U9gHeqy
Be7EjZRkOvpLRmVq6w+5icrGfpybYNujW/Q01ZQ69YX5p9asxw5yzJKcjS1SnBGk6LSqeyYzJu4R
02l2iZ1/Ki3O773cd7eZPqiouZ6lkf6kZvns+eS/0a0tkoKyOP3pcwzCpaqaWAhXaBp+dNtjEol9
d2GIV1/TOTc6RF9i2v+0iMFM9RujxXbV15ziwrh6q8r2seZ9LETKSunMlC4xR8AyzJInDjav5Jbc
G8vZ+KJ+6dFC04Zw3gjcAGYS9Ru9Q1+oSEPePH8EJuPKPkErgDqdCepAh8CK/fjRsay/EaA5ZBBy
P/EKCStJBq5kSoJ5KtaAdEbxYpa0UWOU6kxKwKRNhcZgrSzoQkKrIZOReoDqVMiKMsON4Pp7NwqP
90x3H1ItfcT8iA0EAOQqY9ZcWLACskQM/NT8BSNxLw2yT8PCu3J+vYHRRCUS6hOQWk6V1ZR+NZO7
ZyhYrJxSxisWHJb4AL7bNHkPqSi+/FIPDoa/SjEDETVLqyDSJThB5ssQ/78cCZ/bNUjfs+fBW2ZC
54gaMkyHakB9H0a7Ni43BM2sSAe+9k55kDaRyX6FVkZDnjG1/d2p8zfg17hWzYyZDmN3TldnDWbd
Ei/lyYtLbZWm43Mb6j++D4UdtOzCycv5mtM+d+iJ1aI/10W5DwcmFFyQNxzF87owgxZHGkHdKZaB
BbRwuZPCuU11hUw0p9JmCInBUTuP0cpnXD/kJgCF4iVGs7awSgMLfDuyxOc/kgRkJTnAkZWKB5yc
DSzYelGW7ok1Q+xKzzrGEZdJWMhHryi+nMx5hwbyKky+Hr2lHVIF1k/HJOI3La8vTtisd7mOsCT1
7ZOnFlIvCA9iBF3kE48evNLMQW0ah0TSdfo6bCk0W6P8yvvk2W+jVw33xNQqbBkLfj6R9ax7jKJs
P/xgG8TRJbs7b2oH6N1c5dCizXF4bTv0KAQpr8z+DWa69wzvY4UPgfiKOiMLCRe9Qg0/Cem8V5r7
bs84J5oCqbLg8psfJpEQgAkWWE9yewPxPN2EAyWnpASQmA/12jp40SGk4UCUkEv1aVss63q/1YpV
rvHYpFXEgGa2ShfQlQX5bA/aWD7ISULTcF49vfiWITGmjbLrV/Rk8mFLkDadZp9+Xlj8mVzy+mTd
nnTzVV2yNsiBJtTIZ6j9cyCHl3yem4WFqXYhG+ekIUhgEOu8tmP0XlsWmkGCeKDaGDU9iu7Dcqu7
kx64SGm0MA8idnUZmRaytBZKBqLBrDPac8NqPPq0APMw+bb6yVm2ZuVTVdjvTmtLgEEj5CcSwPKs
/ay7AVevb322AfsWpLothvOW7p19YKj2Z8KUK8mf18OpO0gLWkgInb3UuQIgHe6b2QtpsWRvDAoH
llv3pwIcaxS2QbJG/cdiDW5x+iYYv/y6CbeVyYwudRBlIxSiRBVAaiyQBIHj8sZJy9qEbvCWRI53
cXL5MzKv441nN3LxelTCxV+tHNJjpfXLaggMcivhLqXkaRX+05Sa+6lv9jM0IiwyypHhWDDOZPbh
WWNy4Qx478u+3sWopuKkq7HOj88FLsllNgtucxj6oIeaQ2nSACRVy1iIjPzTfIbH6TN1KstjGILF
8v2ano5mbJ2JFQA33RdqvK1eAPXhUDRcU44+YTbvMxTX5EQdfROB9ziFyjepvc11DZQkn2Gj+CjR
Dffq4m0kkO1MVMvGNMYTMTjJ0ovC964jeKrr52JFRBIaHlisEn7xKkdZTxcJWxB5U6uIfG8on2Mb
bOoMJaPRYGkx9auIED3whSLlmEnAJt3D6mICRZhCowFrXqI/nSvMRUJ+Hd5JVIDUCbR5uLvoUvRL
YiBuJrBQwwseyqwzj21EvktBtAMJn/q6nqbnQo0cUyyhXm6vSnVu7+c9lGZ2jvmjmVg+rKDMF3E+
+ktZywJZRXOWOctVDqsrLZjEeAk6qin7Iw3rxhhy3TrduS2CLZEcgO8aBG0QSaZ+l9ccLsXcnB0z
BV2ohynR2uXVDUN5FGizlAmf0bzUrBWI97+F224ML3lzmNNJMudDUgiXDC1vNXSOheUjFXDcnpIE
muoK39C1DSwMXT47MXYTF4Ac677+Z24QXMmpXcai/SxLtre6Hl9kNd7aCBWhGaZIC0mGxdGKYe9E
+gVLWj9geZzAh+q1iXBF/8z9cmNaZN7SMfeI91qiwFrltUPYpssMO3xPp4I2mRFsdcBYaeWD8aEa
Qv41PRS9agcVZDO2zAHIgFi2Dk1pdFV8Ch3KMRfcBA69ZdRY73hMN4ldHPGYbMK662ksNtWlpQlv
aOgMdtIIH+Ambat6tBC/gNKa/XJv1yzrfajgRT08uqyhfdRqf8lqEggu9GfdziEt23GFXCMUe3IZ
t0AeoiOCJk7wEVEd0FoEXkf6oK7KE0ZZAkl2if78kBj6iWvn2Qljouxseajj6dhYqEDyVttrfvSu
ZuZpIXvw51xa5k/lsDcwLCnWmladSsN5JBh61UqCBbiGgYA66Moce/7RreDPjJoQEZgNCYqLfRU4
bPia2BtNmCPj6YOV1ecvkr7xClLglW41YoP6pTAHDOghnr2RBlifMSSz4h0M2bvjNp9urJRBrZsp
qiwLi7ctUWcsFBd3I0T6znwdCbH+NZM7WGcNdwytdS3oGMEAFMT2KC7J6LwVGFEveEeQfjrxXivE
4zwjutOQpvQOLF35Xidg8VpFnnN4Hab1WU7uxY2T3ZxqX/moPkHQVWMCuS5KTxb4DbSq87Uc6Drn
/fD7bUKYMFAYstHTWtswmzKX9iyxKp8EuFbAswWeq47H1BlSw57n88GOjs149K+kQRSHVt7DeD6R
MNxdvZxNK7JbGrC2ilen4ec4yTbuIGEWFelsmiVWOSTLvkSxmNv6oVVBQowLKFVJKOnCgzS9c+k4
8dEG3oTDTK0X0bLBsb8I+8HDlbePQAwiaf+o59h9TovuLufopSGv0yLwoxLq7iaGTCIv6mTyNyxx
tAwCh+w8vZSEjFJmFK9pZa0Nuzm4ztoQgM+s8BvqSRdO5AzbiPvdeURyiJYTmiexEfouB7B7RNPw
gz6vXYzZ1a2m29wyK0+m+DRXZbiMA2MdGDPWI998EWSHdo75Ys7aLW1htElVpjN9Xo96sPYba1vN
/jax8XB2LWwjtLdPTrEM+XxrGpFQbzvgz8QMuvMdazk3G3IhL0BfEzIiBRXIqSB2rPcYFMIIVpGg
rHdnAtyH2AyWMFidbUI+AAL5VdUz6tVmrmhmNf5KSTJzpMil0iS72Iiqqv8EKkTcW2BV78PPUEQQ
MXI33vccpcqILK4suTtj82np9s1CAa33FvtpQVBTstYhuCzroX/CY7PqA3ipTbIf/PHBQlNtoK12
lci6mbFPoLr2UV+LfmKyrPJNkGVrQagE2vYH54q9qaTblltyClFybo0MtLaWM1OoC9ZD5KxK+h2g
AWdlPyRowtHevSNHPVc0TLzOZEIVDLfMF2d4Fc9+k5Kd19h3338yEJsr0XkOtZR5JlsVenQbXXrO
s3NQMbQAYBq6dZLRH1rd2xVK0J7HJD0ggNn0MgYWjerdRv3eT80nHF02PiWM9wy2DanE8rkL1Xf0
+7/IDad0TUqarhJZ/3iFt/OU3D7VC6il5rHWGHKOpDQU5UkogX70YZTJHzTr4FAIbKM0x5fcDRkS
SlolpdJ442zl9hkBrFNXxRQ2KEYp4sDwwCBpzhjPnirX0tZy6luyMKcP/0/ocCyOkqpdtVXlb5y6
38o2vxp9AoSVN7MMe4jwSEG++XDhaw7kfUH4QsQ95pR8jbottBxejXeVPs+VV1h2k1Cn4uA5Jvwf
SOaWdlk+N1QndDuoGbDVnz2dYSDrO+kMDf0F0a/I6NpUAFf6nrMgPCqUneiyl3NtbpWrvrV2Uwbq
9rexY3i8AjeKlyVpE3IyNkQ+UQRrqvmU/saBDbcx8XdkXWx6Wlwb2fOryfini41+S+LTydFFu4Rr
Y108v0aD31lkqlv1YSgNT71xE1iH66/dhl1dSLEbGEIllezWdCvuI3MaZBFvBatCjDq8qcGL02bK
S/2t15KtZjEQtMKj6utA4H/BxXkRhjzP4yHnj6dJ+3DhmMJaw6cYnaphfikt5LdjhCKZW9Q0t5DQ
nyKRnWyjeI8MdBwwvuP3lKRBgp0Xqm0QuNrBEVTtA49YwO6Zs9MIW2ghHOPBQQFIINjsPQSJ9dnD
oFvWevaema9+RB6amnxNTvpZt5gTkqUwnY3qTpCdQ+f9yN+sjQ7Uk55ph6at3vr2Yg2EGQfGY1/n
a+bv5wICRmhSPHdnYHmbqC+WSoOQmb89IwkhWvMPADvu08h8XaOFWNi0jtKfibSHpf2lF5TYjMvJ
iTxMZXFSH18cVtemsC9js3NSDCdx/DNW1ZMAIFj2xSqSGNPLSJ3YsgXdz02TqR8WQ2ceSKfnZO1z
pPA3UCmOfhN+N6N/byP30rPJVs6umoJDXc0vadq+eRq3ekbjCzfvjPC9LtyLPTqciwm7SDQgAT5p
00jwkEi2tbeBEIjtE/dM517wcZJGZG3jlnfA27YQrFtoXQdz99sljqrrSKxvaLh7PtNdGXEiYgvO
Zt6/aW014W70ydlOnbuv0YdB0TNGDV16tna6+SUIuse5JHIA4kUwfncmMjEj7u6ZzulWAxLNrbbr
MYguJ+hIlJzeRQtNIiJn7nuzLT+qgfKi3uojmF94JJ9hQis8HrxnX0qCwQFJ5Sj+DEnvFj6izfGO
GAjYAer7N+E/LgTRMb53wasmEDP493zy9+paCWpUmaVz6MrI53sumwWYjBsF87zxFA94UkKudN+K
sVJJRAWn8nknXAwuDDAf81m/B0H0XGbxwZi8V/xNFd4JqrhMQvaOQDTZ1V9Jih5ldfXGUgXppKa3
bhbevQu5Lg16jU5jo+/m+NtwuYDFo/rNlIC4m97wk22lH6j7AxUraUSLVvg/uuB9zhHI7amKPlPv
s2q9QxYVJwViNdkt+hi4azXSzVbd/VDa4Na97kYZGOjiMfV5dPVcGTGSPN5Cm2Eq6MazQT5O6X/G
XXpEikn1xkGKz3NXW8Ob1OjSRb1zqXTjsUmce6IeBfvYrWrPtuzeOEzQxpu5fBSBo7G/SjhiXfMG
QONeTdr6t+UXZc5l6vgAWtt6zBwewfXFYxiBSlczjKpNLjkWFWnU67EgkKGf+KzC+J+tfqSu4CNd
vk2dhMRcC1cYwED1RhouMEks9diiUZt7yFlZ8pniFFqYZs/yED0lpHMTQhn+QI8nAH1sd37avZk8
36LoeRX/7EkytgbXANHQIia+fTMm/pqzykUNG/TaAFwekU8t7oHQkTqqLjwaFHWJRYXD5PyRBujV
iDxap/BxpF6/2TWfSd4wXtaU1j2AfKrX7v63helWHaARZ6bK5uFJPmcfyt/bojrGSK55XsrCktRH
htYLttftkGHural2IurWbAo8BJX/fHab+VCVZusqSq6hDMC72ttRjTFG4e6zMv6BcOez+QAqdKuz
E2j3NBSPYzQdhv6cBF6w0lzUeKgKnYtV6K961qyn2jdumGAXpk9ytMt7h8QH7Xk5AQdcpZO1J2+W
+GSjnVZmCK+rjP9EOgMmrOPzJhuHS07psIlcTUfQH+V7e9q2lNzssFaIom1CsTeXhGZSy6AFN/Tn
MGvufWM8ObMfPUe6+6oBDOlAdPhINXYoGvRl6LmoUDgNguv0tyUy6rHUmzWiW8RjSMQrlEle6S0L
hwNosHKIJLc4Ubbxs5G6Kvw3/cm78q0bi5JrellM3qGcaUC1HcB59J+jjb42u3geXX8HWiWXRXYN
OfOD8CePYhpR7PE9nUxBdvnod3ATkxWpEOj4MpYP10McVErxjhPnaLooQMLCvTNAPE8cxH+b2L1v
AGbAhePPGu7CYt17rHBjJ/3l78Qr1pLTiCQFQIPxolEiDybBJ5V+xuwVcmzngCB6hR1JUK4E7Vvv
128AhXK67asoEO1CwuZcmIDogFv769CpNhGKzy7Tn73afREpX6TRObQeEoOFxYMuKsV67LNfhywq
ElTjnFGSHu8RjiZFGG2hqrWqAdl5m8LCx2B/hbY3s5nZzFxogKecTyyrgRcMLA6UYTn2L1LAl/sd
atlj8hMY7VvGhAY750ZCVxpT65ETp7f4vUoRdO7n0f7hQu/W7Pu30pvvekz4cYZi3+s6iAFNuAoH
1EJWymxA2O6DHshvr2TQKeRT8Sn88JMM2Me0oIFbre2IxSBCkTeyTasNsx6aN3WLxzDhN1YaPIbz
TO00rLScXabLPKSFiDywDIabGA2altAASB3jUR3f1FJAXcvolXGpejS1T+rAntVuHQzuXa0Xk2BB
l/9a09QuiHiNP0w/p2qdGowv1Hv2R/OiNmpRhT+/U6X/b8T/H6b/WJP1/2zEL/PPj+b7v8////Vb
/xIAYLkXpE/TliINzdFNhvn/FAB4/7BoO/i+KdDnwVJS0/f/ZcZ3/uGYNr+GM913LezZ/9uMb/3D
cT36fYYpTKEe+v9FAWD8GyRCN3gex7J913CJtjK8fx+P26ynnY9xYi5Nn5k8TWWaPMDhsQ+FVFaD
0/c7lGaIs6mVL4TahH/bGj35fx5bMlpXg8n/c3Cpe0qKIAROdF+Zwp3/PqgPZzesK4Rti3myGMZM
s3EoRucqJx2hJ9mHa0uELHmMNtoSXzdFJAFFzAn0x7qr93rPvImeD0axjrFro9H90/4gslQhyDkj
l8H/HhrtE/EfamIX1ZNbuNlDMklyslAapfkRhRFBRnRj8IkVpy7Ku8MQNVcG+N/grN6kxLOrqaYo
ZsVqZVhrpnEGXFEW6cExvsZkvlWkkxAs2ZGhu6Dnqq90pszLTvE/5+knrrI9wYbPlI+EC8/22vLz
L1mCMWW6paPjnfX8wF7/HoQ9Jq5APhChfG91PoDGlFuzjHvcPf1FFNULCrR7alkHIxp2sPfwIhYV
oQb5sY9xbCQTX52JQri3a9rPEwcPplxPtcDOkuBOHEXz0HhAwIriQkMOgX0xkrPuHlsr+SwU8Gcm
dKXe+ileS7hleOf1nbA3mYNhFtWSvmhBL8NC8Hif+U9EizBmWBkbWBtV5rtl4O4es/g+auQ1aHaw
ZcJzDyoMoJ7TP5HzhmNxIIEr42RGdO8uLplYxoVqK6TWa9B1B6v7EbNGZG9EV3ZIZm9dMQCgk0I8
hhlX73kzPCXQSJM5/6jY95j/MMioi9E+07QKiZhd4zxyFuhD0Vp381LPz8PMVWN16Wtla4xxbp2J
NUmHhRQhuFno2owKvRbthha8fYmrfKtXx6Fv7647b8vRalciWNYkihS2CECiQn9J9fxeCjrTRqoC
kgmrs+NnIqKddTbWuEuJwK4yFfdRiFPH2KPDGwhUmkNH+VC03QdOXmj4TEe8bPhDvDdn0rHHZjww
WAQKzQTJ2LScNRAdWAowthSMokg9bPCk9hQc0hqvcTcAAOb9HUlUMBfojSpMy5HcOBgQdtgXzziY
9qVPuFepO8+O5n2YNiEAYiSCEifboM+3hlirxSRsYgEkgvGicQ+N1DpaP1QBnmaXxwSRN+diQKqj
PGiahLcNfpyDhH+zg2FDRhEOWIDpuNEPtJW/52l4nsLgm6zvnOiJK6QrcxMXoDHmOPvuAnTLEiTZ
ymQESYDXTOsvbBC0MKOh2bZhGMU+aYUPcR/uHbvkYOYTvjhCW89CQR6Dizu91Wyq13na//r4OP5R
QVcvfu5fNO7i0Z0mmOq8pgQ2Ij09d8+/Zt2cCfIzguUwfKRFgY8YNf1YoNXlLgW4RFS85HSQdO24
Lj/ckXHQmNrQm3BFlbFR7ro0OFoGmlWDRmF/TbCGAQlU1bslzwT9iaXfiCO0HNL52leboKtqjAV4
r5Cj09w/mSa3v6OD98Jjcq71/gvUm6sWAVaINw12/LKCNIuMgDCEkpeihx2GvhTsSEs514Wdtfc1
QNN9WoEowIeLCwWL+zRvDZcejIy76BS54S6JpuGawMb2z5IjzkO0Tf1wPgD+vILsxRDZkucZ9UT1
6D7teE46FmwpgwmF70ZqioxXqJzdTRi6bxAIbTwENuooycTMocQSDQptbF/+RLltJcm5MnBvhm21
TevgMS87uFiYlDKyxAeeRRLBug/s+kPOBd1Bw35FYfs8lhgkIsp8L85LZl8RktlhpFPBkCacz31m
y4sL7BB9BvoAUXUtMy6jWWuFWVN5Gk+JWbJvddV3Xrt01VtGAY21ahh3fKPv7sn2Lf4G0XzrxxSQ
Aucq5j2roXon+HY4xp+AGrMjMrCiqIdDaMTOFhj1idTMYhOhPKAnnD80FrVvEo8wqtN9Dhpekq0E
jiaf923mP0ajfA396tUZhWD672kQMZLvcVNyMTEghcY8esR3MQesW4yg2CvkggaHAL7ZYX5Cbh86
Bgjq0d70ffjYWllMC43tBc6jGil9aCS/Yl8fNobFhKxlvlIPhHnY40/tVsRxKc1MGjzXtXGOO/0h
8HP6MXiB8QOvpeOcKp1fSxj10V+DVUDa26vvuNfB0F6a5MWexntdR1tHr3dMrUgSpG9jt/CraaDj
sXEnQTgXm6IBWdQOXgLU3rDjKbcIBtVNrPwsDSDwKXNrTqtj5N4DF1ZHbGkfsFGeELAYjPKx16Cw
/RmjcYXs+jqHYN7Y1bUznq5z1bTooqptmaMGKSFopKqLkXcN+eaqKUG+hYtCmsBxsg5Y3wZIEPEr
JKojgpQ1Zso33ZHe9iUS8IN12KnLeerpMgcMS10DyMdckyPvzNbF0d7ClAuszoe7VNZgH0FRVMz1
vq1oXseMD1zAFEQCTqtCcGEXlfsY+Viyg0fTR7Es8q+ZHght0OFlsPmCJdjqYfSmZehmb301D4cI
57zm66wwNYHZNdA5iQ4hl2RfwoE9WU3L6SMjwCqrdhraZ6EjDc9890lhSUJVEeUn0+A4Vr8H2LoT
mJAMiRts3QrHZxv9WsjvMTygKY2udL51O8OqnZffpF0R41vaTwXOSZ0TAZEe1tql+FwgeGZ8IPMd
wGK+tucoG54rPSpxlaMFijFcMSgJm03VMnkVfrGNCFmywcqGXfscjiXxSU3M2t2GP4YBLj/Lp0dU
Rgb9LAAmBSFYtc0rxvV+KYnYeegn3JdRzlCFn8DEJgqnRNwzuEGlkgwIO+kbPmrccVU5AZ6Yqieg
p5ji2+RTBxfe9eUu6/MfIyfOFj09cRSRj3hzIItFlC3p1FTfnUUDuyaSLEw1+GTJuIvMDjGVaz/r
CmkcJude4ykAXNg0syQRMU1cM5TX4CRABexhV/aM9hpdHFvdzLZU3li0OAIQdiHXszDepxi9oKxR
dEASIT4sAHTRpuPNCIyHvjT/RhyX6cW+9ERuxHPxbs5ya+elPG+NyXLuRAHu6YF4RxGFBiCaOzPj
IAwINUbQ76Wgo3LnW4Ppkvb6R8w0E60j3f7Ym5DvQyvwMkLSaOUm4k8VZ9fJrv/grjFWOd8dIphd
EatzJOJSm+aBkREKNpUgbBwX+nbjIxAfxEbYaCHiFA3q5JyayP32Y7SViPt2VpvDusILTSduGWqO
v6x0FHI5RnhPMn3Re+1FaHIPCJoEKsaKqF6rTWxMt0ly1KalCnfc6bWDFXUvOZuiqTdL2xLDUkxE
VOdt+UI02ZoFyCKayt7jZNnJOiaNNQsb5HMx+/PIKGAE8c2LJoduIXSJLTTAQ6B/VaXz2HflC2EK
/sLLx+qBPRTwXMX8p8i4I/RWN1SfQ3vLcoMMFydNN0Dc6x39CzxxasjI12NOuwYjO7TVCJ0cFIsM
yU6UZ/ue3Cq8UdWp8JO94SQJriJ/RLu2x8+uEb6W8ulM5buD1XvDGZK2ZhvuiGb31/jmmfJm97ow
HlI/J+J4bM/UTl+oNLZ1Vdbsmta1p9fArKvAmNel705dHtwOO1lUm/FGdP2u6eSj2aU/TbWcpNjU
vC6CRaLVkBJIN5Uxt7yQ9MT8ahkYZziimxGbmd1foM/Qe0+J2MpWssTpVk/hlSPFoxZBxYLKAvhW
j3d4H8/e4GJ1wpGTYKtbZLBa4KzDUDgVGlrW5i6j9ELCHomuYfdaJ+M+soglkDThwYMGEUpipzto
WJVMXe5TdsIIILBSQid2+hUB9k73GI1QfE/hugYLkxvDK0Ij8qeK0ySmN7aWnB/tJvspxXBLnOp1
rvN3ICBfnMaUuT7HLm3M/tXCwKik0X7TvwQnv/Luls4CmlUzNwRk2qzellbyGE38d25nP4UBm41d
y3a9u4cYXXW9Y9051INJdmt5LTKugBmcDdtt8uVO9TlO/W3GbNCsINGP40YWW8eLv3rU48RgZpfZ
o+9JCNDa7Ic/qdC2Tda82J696738fRQlpov+FtPhbNPDCAVU+ONtsJlBBR/F3B8CNe8yvHtTjHTy
r/24sjOdg/l0KwrrPZ8JkFvH/vDijdnamvWXNIJqOZiqsY5ItMyvmhm9tv4JUtZKPVtXxD8ySb5a
U7s3UX8gFvtS1f0BU/E1qofXgjrJTh/MnTPkTw6dMA1uKadKtkyvBzKDJ8QyOVXqg0RhrQhdJm7S
4Uaz/uCOgDiVFsN2dqp3VfjVdir7199ukh1fXLYQNf0Ko2brcMJNanerlQnjDhB06kU4xsHS2quO
e3uBRvtqj8OtGPNrWVbXzFflWn3h5HISfg/Ua3iFzPqFhfZZRvUpmdjc0g4DK695kK+TRKyOMPRC
QEa7OPcIrxH7kIXFISEwVW90yi59yyfBXMYOAoRl+gVuMDF8TMuMiONcT/GG8/vQ8nr1MPuJxqMs
smviqrBNX1lqA2WljX/cTN7UU40MPpmNYH1gCtvSEg/OILWffn/h9/UEtYpq04Zb12gcuD9ElV3U
I4+xfO1NBwsdrfgmQMM4Q4cn9MZI5mvEi0sC/x46vJ66dVZROr6yGuN3048RB5cBkf8/1dGDvVMX
TRL1kE3xi1n+3deLq2UgGgoOZPvsSnSsC1blO3GXr2Q//l6sQ4jFAE44XKyzDjMsV/Z53R0/QN0c
6wT8PXvGQpo5n/S4Jy2GfigKYFHZ7yI2w2VIPc3EBg5Z1Z97rNrYBTDGDZPzweBgTxHjU9qlpCN4
EphJyiC7E6gDNe+QttBe2HRvJQ2OVW9+N3ZgHzVEtEkzvFVxgILauaDSXFOIPnai+xPBvAcMmyIC
U7WcjsoHmRyVZmtvMcreMgulIcvHDXUcx/MsWkwBG4cn0ZHidaT4M1X7Ao1q1C71JEARlqK0CCub
yIDsjho2K7EmitF5xzJwDLPpYxrlpZ0RJUsbsuQ0Yaiw163NzoA4rF2iJqOT5LXkHXsAGJcTtndf
MNKSB6hpw8q0PJ9xB2x0nuFmp7mnJv8rXIL5erCdN0dSmqXR/DG3urVu6H633rQLOCas0e0ikxL2
Vx0XO1tG0z4QaPemjNrSnSgSI+Z63B7hZuoogQiu3Iq0OZd9wHb2opBW7HuI/EC6ZSYGwLjy0NeN
5TInEk2XbHBtyWlejavHEoV/6mrvqTfr2BY4W8iI2atZOaReDOy/hfM3rOpJfct7J262rb3J8Skg
XJ+LdRBSfhR2JGCuNd6OkeZGn4fspkRKjeb9xchdHTKBwmWgYGD66q2H6Sc15g8yFhhOkZErwojc
TTpGNQqFNmSMLQfzgITnE1JHuqjEGmk9hy5KgHXJh7acXLaryYxp5LfRu+cowbJo9i3Jtcsp0tBl
uIO1dNKuv5Joc07SeVdQmFUtrX4ZD0RfAIhcmy456DPTECp4AUoR2rjJ2BdBIymhpH1mYKPPrRV6
Rz8ePnXJgYXiyYpqgHkzgggYJENX16sSZvySFJxvNxy26p8iQbNUcDRxQJEd4cgt4zT9QprlkUMN
Bqh1IHugWTrlKTs+oUhpxoafMc6p7Ay8msedKNNb4CpBrMNetUakhBxDIwYhMa4+edTgqlrOdzPl
R2KmeCcboHhSIwmIyxuoTxYeI9SQyqB0aLqkXLpzNa49E1FvP6kSzq2g6VAp6YMHkbhCeDGPguYY
S3ddm3+50MDz9ZtkNs9thb2f/mBTu6Q/FM4jg0sqqqzXz7UhEUGzoUtHQ8xPoQhP7BD74CEIk4XV
E+zaYXwNIwsidB4N69xvDpFh8EM1kgwiatAtdDlj/6/Z9uzuI0g66rIuw9EelxNe0DgvIBsb19bn
/+MAwsgyZvxqDwfTbc9RSnSk3QePJLW+xuCFMSx29gpC4Txwm3gBdvnCI3U9q1dE1BDJx1JTeT2G
ZTLGSH6GTKr1FfR4uCdBxDpr9J6KPGg3gwJP0b1zECN6w4GWD1SWFwbbuyZmT04KgP2dg8RwqG59
QBAn0qrQHzi6GzDyLUnCM0UpkyRikyKfma6fPtCD97ZGXdQHyyBBioVTePVeDPlnWLevxSThKfSV
uyhwbrCb5+t2Al4zdTHkpX7J1RYwhqPHavCDBJ/wQQVD4grnDCS1fGVYX/dWQEt9lMZFTCzYw1Rf
otx/tgXUbIVPkm7w6bbYvCTihyTkgpfkLaBQZPOpMjpcgGQojDks4omxCnL8CMusyu/BpNnhttRd
qFeFLMS2cUB8G4ivSlCTgm70ImWRIQTmjBfiWOfMyHTo7dcaOqSm+cTQRP/F3nnsxpKtV/pVhJ7H
RbgdBpA0YKRPMplMJu0kQBve77BP398+ddWtK0BqM+2eFFAoHhZPMmKb9a/1LW+tyyxaVWKpNxHl
FreywwJqtfVPJcuHSmbDjtaVY+qWbxoaDy0My1uleQ6fGeSB1LGCUP3azA7WYwREMMErIUy8ZzY2
urKDD2Dr80NRx/hMybx5roWBq0Cnce1dD9LyTg5TvEkLCtaTQvG1sBHQhtIb3o6rB9Rw18O+bcTw
6BRFsvnITAM2oxwKohUzGidYwmQBmyfJbRyjZdik+vgYmp7PUXbGRyjmdatRLh2/z+S6EFuWY1TE
2Sbs2Iqchc8ooUNwtdgmniyHRdvDBtvYX5kpxodac544wlhHbRke9fY1sek2cX0X0dGC/NcOL1ZJ
I6uXU/cHppX7ec81OTZYlHSwMHpqizXImk3Tz6cJONRJsNg70MwOvZFCJ630eM1gCVpg+tJi4Aao
YcTbfDIZd4xWjNilVE89RsqdT/kUj2tZ+McWOzD6qo2gWidia5j8KkHpH6ORW2OhwxGcdY4CRUU5
hpnBnRi4kRYdgJhuem/L6tHnJ0dJpPdtwHjcCgGY8hWBe15HuyroOgTNXsqrbiTGKZ5pGyzmZCes
+CkBj3sjsNFtEJDiVToaG9L26762No2pHWcMzrC1nEtFdy3FVZ8Lw6B1TDc00KqS3aTfjX2P0gu8
ig5AkIV2e7HS6QY6SHcj6pBXrMXhFnrjE1U6OI+0iYY3Iy83SZ0hehQKXWfJ1Zz5VEqZnACG6HGW
hXXM5Qc7k3tr0I1ahu2GcsB9R1tE4Jd+sy7N8LTEurGqRURvgIl4gM9Gx3j1B9aeq7j6mDZvdd89
g/zfzDm6REc728br2nsEQwzo4UwaVKu3XdK/hkNs7CoNL5FZRAT9FE4S3FA1jDaLOA6ARfTJY+86
B68AEczgiwOCS5fTW8/l89Dbw5fI058+t3hj/F5ftRPwKZpj2D4JoFeCCYON+TvXf5ixXyoYSyvb
NmH+e+59KdNP7gT9pmgiGWxz21P4ymZaSUJ3LeMX/I90cnKfGA6iz56qlMlFlQNRMTKnh9rBySlZ
el4BGd3pNJnXNIod3WaGPwMaSOam2MnSP6c0+PaQydAbBiiGkRDrdGKu79JuQrt0sUWxdLexsAAg
OHzByN7SQgW/abiQ1RM3CZim+LDz8l152XoOyTigmJk7w1fT0RCh0/PKLDC+q7VNVxXvvcfTBdtu
E3HUV1c3R+vuqrRDmsbzmxWIAwt3utT+7XNzTaknHgMXCd10+J8CEAG7leBeX358g1afstW/Cd3t
nBqtx7XJmYK2pMomc28ap0YEFN2hH6Cb4Uf0t+EAQpIuaOpSdQWKqjnVh9MMsDNVs8e637bDUu1N
ab4WIDCRrxt9bVhf1HhrOyt55AAEJCidnlPd+64ZFABWM9y1XVJaJ/OCg8fFc9BCCcHdNEthBLNc
Jtot/fk0t9e0OVkdz2Af8VbEOY+TSEzjMFklp77xc1o6Ko1JoWSjalXVkElKm2Goyz4/AIdA5piZ
dA7OTWvIh7CBuNVTQiSgEXK6OtU4sY+6W36Y3L/dmruHYxp3/N1/O6LMcKQy8mw4xxYIuXHMFDHM
iYnN4l1wGK2NOHmfitumo+pLi98YmVwW5j6BaPqXJM7ePSI+g9tfrjY1cOpCm8ivDAPpqHBZFT8u
901NZl/jwjnLrC5N4gR5yqlhmpNf2wgvs8Tgv8wrP4efQrFcNFk7Q+8O6t6MUW5f6/S8803Gpj5D
QDgRBAS/k3+Fqf8tEsQHN78bh6szq3If076Gs2Seq9W7IXTHgygEjK1qeXPaNKZ40ab9FlhYqbF+
eSnE73Fde6nFwkpsom+1n9kyn4dYMzehXe4AlHBmqQtBYJTCQws3fuEvd1Ji8td63iFe+/c4bHdR
zrNbgCKq9qlJvXrTUAcG1a6hGz0LZyvQPcnZzpg/eiw5h96jysrWcWw3fbKtw+xnMmo8VrG41sv8
NRl0LUr/aufao3uglxaAon/NKkh4qKpnLS4YQ9dnCd/KSpAdPKQVDZDReJG5djWN4tyY6SluUBoi
VOPM2YIEX3tdiCk++m16HLRjfotfmpak7hJpwZxmt97MyIkc5ju1FTsYwIi6qI9G+PbXq5Zo7UtS
RV9YuV6ogAwm5NnZS98x8793CnMfbgniRsiK4lrR1nzjG+7V4bhovZU1gHHBNxRe9WQ6AxV78d7P
cd17fM+UA4nLHV6JRqhDF1q/DqH+YlM8FWOKB2W3Gu3h0vUsReql9YyU81u5ISNBE2H6XrFD37R2
8sWaG4gaFz5NkUMOuKNm0hmbxBSHFydM34U2r2cJB1jj6uCqp0h90QSjUTjOxVj6l5HEZWbwMQw8
Z0DZNsCgkQ5/41G+gDu84HXErN0PL5pOW5aqTJmWQ8dKlxQ4xD08i/xGDPpJI7Ln6u+RcOSdTSw/
yGxQbRic5PGXPqSnEPEkLMXVMuVLjlGIo+E5Z/eg0pERgXryF3cLsuSxwdpYJPigNFSB7gBcM2gq
/o96hqxqRXtyIdz/SaXDqLgy1PqFfYIDvf3FQHGSofaoJ/cdUpMuhpco9K79Uvx5iypN3na4hbGO
XeuY4VrW/0zEQA5c1I4N1J8yp3sPj7YS2FlHanVJscb614Z+OcBvXdx83vQ1c7zCBCrDqQzbew5K
qnlr/Srb1gIXsTCb9TBp10X4Fx5jpmfR/LtE8hv80prlfxemNO5N0CGTmvG9O2vHXv/FI/kshki7
EWAUlxHMpLBsCL/0Va5LW+diXr0UVccdSDAb4W041LJ4X1ItX3G6/pVd/VClDEtFwcsRzzZ3PxZx
rpHojch3O5JBMaq7zikHg3YayXPZ1/djY98ScglYICn2oG42wKGWuJ670gc+D6GitTV0XVQeeY0Z
mhSC9s2MAJL62NMMI5g2vBlRkdJooz0vpUT4BEZb6Sg0tQHsTu+JWS2vxIAZY1g1tTVgo8a6OJdV
v8cHrBRfulut5W7JsmcHE91NP/d4Ci2mJIhjGpNTWkfJUNgLReJayq+ttOhJX8zAQK+7mYoKdwRk
UoSBoE68t7rgaRo6Onf8tzR5wRAlVg2g2hsVEvPsMUB3X9NBtK8bbUvlz8nLlk0kkxzlSWsPzTSB
fizRAIrpo5XdbZunz5nH8MAWHsk6Atj5wnyryZ71HjJX3s1PTI0x2UbcUPvfYio3REnxFy9fqTVs
koIQ0tQ9ick4OpNNoZZZvvWOWNnG8psjwcspnNZjwmgqqYHGSaQcHbxyoLSfDhOqnnMlbtDYeve3
HHyssUuy8n25m80RPDl1jzEtY4or5y0AS3Q4dH5kcPfoaTfqQUOn7lNSbisRVBavppmCKc/FpRUA
53NuvAh9mvlmagg4PdsBznFC73eNqwUWhssafmyZQljgXsRQr751BvaBrhKHgn/JfzWdXBJX2atM
4jJIR0ifFZEzckrwr+yVgv7lZntnztaPJ4MwRezN3G/Z9/xSeYu9MiZxqpP/aqPs2oiSXsMLLuRX
LYaC+Ce1nszYmG+0NtWYGaDe9U11C1x+vgnj+BPB8M6s2AlV8Z2JauSrM5Ol0mCMNqjfULpZxz+q
RuMRdc+L2wEDKDA9Z6N1qIR96ULjnCHMhLrxUo5EjAtJuFnvMnkT+/nJNbFAOunVHvLn1kpfsLfH
GzfPTnXyZIc02lv6NcWU69N0OddsnU4ESZlDBu7hBXCygR8g9W3utUPm33tzMh/qRv+aGDU2Gc7S
sNhg1Fp7Y7mRU3WElWrQuBK7AewYFBZSwdsGryUEPaZV3L05z8nq09HuAYQSeLZnrLJgD3AlfTjj
syxiMPqPsYErU/rRfnDRK332+LXuPIQkpeqwf+z86N0ocgr8yJqh1U5PABZ6DCW+rWBlm2WpLkvi
2TQPcBcD3LOiYAOZpGImwixviBnAeAsk2qFjKBo6JBYvIvZ71gsWzLmI+3Xk7aA3AVHN6UgXFBgK
dv3VxF8BpYOqej7mKtMIojscW2djhgRTLpvYbFN1gIInCpLSpcdl3VAEMg5jMJg4wJp56vCHi34f
OhJPazVtRJ0WVMuVXxMKEAkfrKPzQBGqnsTnxiMogoln4zcdkoz3kvgk0pskcje91u1Mh9viwtgC
cuUF8mcS4G8K0n1h0yeLSfXUsCK5Ufk1TjwuQ6+9Sam/O03JnHAHaGLqESUKM/9IuIaLnGh7ElqH
UfXpoFDnKy6ZFMDbWKEo23C0t4ZwgkjVeDXX77VC+00r0iKT9eM0S77vrPnJ9eM1G6WjD49+liUb
Qb8V0NrkZ+gzZz9XXhmYWK66T9No7ryxf81UdUjWoghyhZl2LpeULntgzHvHOP+ckTyH0Va8SXsi
XdH3j+p4VCDxWsZR+uWDafWAltl8Bk5bydAcI6q6cWHX64UFNx4W0vHWuKZCHc/CWNwbbdceY1VG
y1CnH42RCS38ZSq0Totl3nYxIb850RHEYtRAXf4s2XNnYgzHTvJQ6cPeK7TkuCS4DQvXRQDlHZu8
kpKEjEl3QtHeyH/EPmO/TxaJNzOmfiZhXRht5CjUfro9KQ0cWb0QQpTB/LjQfrkCQbuPWh5CSNc3
UvIQlkX0jtBxZ0pGsck875eEZgbNT6glSpW4PJNFZBsKisr7rrJM3DTeRHI3uXpUjN0Y8xKtrMka
UG+wvsVYDBoOD17uJdupyzXe6AESUeu1gVs6w9pZEKHbKNnSoIdznUIQpzV29Th/CH5Ls05IB5fG
m2Y1w19G0//vZL7+LyrFFBPo33lyVx/y459+/hDQTh8FZWScEPPk458g+X5E5T/gzIy//ujf7cwm
1DKXbjHbtPiOrouh+C87s/83Kg+pFvMMBazD4fnveGbib4ZtGAaUMUzQLqin/2lnhoJGQMx3EScF
fmfL+D+yM3v+f7QRG8xn6JVCkDLoc3bd/8A/6phvasvoEaJvzE3uGV8eZwU1LmbbrdyTPnAAHWve
GqIskIag2jcuholEgECtQKFwvYmNoLFh8tDo7d54cfrmDAzvcoKI6ciwBLuJR6Y3y8bXxUnOWmkY
bJfDLhp4pcMGTzFNneZMS4oB6WZmNoEhk5/0KisYBpxCrSm9tBG7EX5odvucAkC9fTad+Y1D9pjg
rjXVe+EP0888s6IxJzi2qPbwhm8L9Y73HjZKGDPk+6MOx4x2nw3EVVs+jxsthok72Y9tJd6p4v5w
aLCnW8uiD8t+Ri9GXkPAL+rlmIXDT9hiTGHghXsdf1YbH1uTYorawEKMcZF8ExN0eD8mPFl701b2
Uzf8P1jbiJ+N8ZGF0cvqXD/ANCQymC0VuwBliOiOBQtcBsXKdzmzdfH3WOu0F6RwN0XNJAt3hDFM
7t4fOdNR+gBwLnrAqnaJicBB5+Ba78dsX9O4pvb6qb202zqQrWXzkHH8wnnLlc7Poge7jbNVPwz0
W9CKIaY9gz+4SOl1ckD049zlyile8W8zouRrb5bC2VNetoUKQt4vgyDgvzpL80Q59ntrMFfyKpuO
gpymHPsFCf2+8wzioyJZS78JIpqZuOZyAeISX3CInZ9SByBaHTE0zzZFZv9gbnvPKkYek1vg55ke
7M7f+VbVbyLtxFUEuKhx0Bm34q0MkrJ8r2pdBwA8PYSYsnfc0NbJwuwPqFVErorElsV4t3DJrnWe
Q0EVI/isZ9bT4DQv5hnpOQGQPlkvrDfw3UjQjR952u5tmdxXrvQPicqa8eOg6KTcAqCfBczkl4A2
vrdZjE/hgOGPmUq98kIkOCqWsjWcWDeQL1T8ctPRlV7eyxNECvbFmK3IL5WVJttWIRNjFsXHSbf0
LU4pemr5E1hwGUfmE5BTvX/qWvlTLy2lAQnHMU13b2n1JvbZ4WDzGFMZKcDlZCQvGMb1bew9hP4f
Huowb8c0umYTapClReuqAtc8G3CpioiSN4pFyREQ9lnGfO/YJj6Q2abLp74rB9PfhNFOLo658yi7
JUXMjhpWzi4vjWRntjwNfB4kykitL11JKYuc+fXN0SWCGLSu+JaIhR1EafloS8fbluHM518nUJ9j
dITZJhLYpptBPjKOE4AQNAFTGc6A5dHhzDUqqMY45U9c7AXCtVyIqcf6LbnELJstShgcQSFT9VEo
O+ZA7LXJ+A4NBpQqgYCkL6ClY6qiOXDD9yBDuvYGbuMqX/jn/y38jMs4pI85rphdpuhoi13twirC
oSz5VnUi9/120OxTGbkDs3vzk48pc9wTb4HDsIDJcrfF//UrNcYISc6DXQv6jRwK3mh/dOBzEUjr
z6hMw7p0AFGIpPiI9WltmkrPUfFdL+TBIHfvV9onYe+pM9BY1ZeO83TR9PKDx2mc819Dky9KzfRT
Pruyin/r/C3iRcMBiqhkUUtIl3BI3NBGkDDP0aR/zLVqpOBRzeboyWR6OTBFSHK+3BvTr0bOF6sq
T5nMMfvTYuBa91GICORiNsGt+5KO1W3clKfEsFfsJ19gKX+VtcSSh6LCU+k6xitz7D8SWuxSc0eB
+AbE3bex0LTZNhxghRfdL4A8AjhsDNIQ453y22rpb4Imz8eSfdWzQofvwFfzoEfOdqKqHXI89Xh+
GFGbOT4XRv2Vty5+m45QytA8Wsul6IhBTCerGhG4sR5xZcH3flc4knpLhgBebu1sGqIxiIcl5myu
YyR/PlFt4qAcTdWVUb+6WXbVtZHlypiAVSnMDHNY8ocUw+UpB9OQx4L1N+rAZoQUM3ETxqoou8Os
u2dzgJoywbQmlhFEPvaW1CcjY9hILGMI46ZcOJFC0tx0D57XPXWOpFY6gfZWgQNg5uxTLnY2om7Z
2tFutpDl4uqBFNO4SqYkXcXdHbNz5mNxdLLGlikNBpyNsGMipFA5s6X4amKRoiG3tErYp262jl2K
gmadQcs4m6w2N7o5YMw20EvjGG9BWqH8MIMsV4Jwh5VQQsogrFhD78O3WRxnHwWvW15IYPzMbY8U
EooFqwOH/GzM3httj05xB/n7cSxgUrAvMSSPGPRnzq3lOD8Shy9cOu75YW9jdInyV7tljxCM+49a
v4nLnSNdUF3dgoqbr7KCB2GQubNKdXs3lk+1/Cm80N+VfyD68onwVsm1X9HCpsnciEwcypndyJCk
+Ackzq2yjYkm/0BmQnB7aZF24bvg9/Qwu6WVcz8nAi9jZ99hGINSwAwmbpj7Uo1+L8IMT0yIqZFt
4h55D6NC+mZlltjbWvtBymszxjWkpIoEdJfOt7mN18RTPtjGb+50dmIP/lPARDzSvGVbFtZtZH43
NYUKJMCAo7WWd4pC8yH80mnACJBH7MAdm/spgtTJnfkzYjDGG6vecKTkokXY9Yud4RK8qUXT3rXG
xVBrwR52t0mKCEwghn7GNzLf5pSIPxp+uCodomlNVe1LCjmYVfI7cyJbHFgOqIDHRBoX8avV4mDw
2/fEQtkCFHg0MDj5OrMjiNpbcwZJI6QwggGvxk65+njayF+YYm0ox3eFb2+qxONokvEJh/w7k7EE
EbcNlVt8ZhQ5fqfKQz4bHES8rtlkyl/uYzSv323lOofcieLL6TS/gdzkPhbK0laYB0Xb97CtC+Vf
1zCyl8rRPnESapXFXXndUQbCQFIXY9LGdYj69NXVrBmmEEenEbN82srnIaePYVQ2evBh4b20qOVY
SvFQKbd9ge3eU/77FCO+/OPIV978kD17Um79Vtn2l3a6cbVXC4PvScfYD+PMJRiV9YGuXP+G8v/n
lWaszoZKBTjEA6iuX1PYezTi6IWUHPkBSTIQSqT77CEbZVxYQyJoQdYWClesPVcVdU4Lvhrlt4mJ
KHgw4e8sh8WxdLyzAflwaJbfbsbMg8dBP0hdPKZEHsgckKQiBJFU4hpmxO4z4hGeNUOxlMhdUmUn
tJrsdPiMXTOYMQGUkf7RE7Ugpx443VM0kMBAsw6I0u2SNAJmN1279HkksAGM7+wlIegTjFmZynQ0
Kt0BSOuWPX7tqdyHxhvWNOZ9k1p02vMX5IdgWQbURGTEUNkRufyaKkvi1eMm8pBDvE7/yA0kRCAn
ay+OOAASRQHGuxk1StQSHx9eY3ebqtMJSKsEC15RvEwq1eIQb+nS5FDFzI/lGinguzYtNTCazNU4
lS953r/oqfsAAYBezZ7VGzZg0HbpnqKHY1nzwMHmv89jOIPaxNgmHcdbu3LFdhljBtQ0XKiUTvrp
q8zOyGOKUKqSPIPK9GiEexBC8ayR9vnpCP50/GeVA6JbFYsP0SDIrz6VL8bjMjr4B2IKBC2VJOpU
poiV1GMWRM4oqu90d+HDiAir1FQp6Bo9YhJersR6za/ZJxQjXiaVX9IIMnEMTPcjO1dBxImF/7FU
mSfKaB9iQlCNSkPRiXAX/slHEZTSqd3bGgrP4XUorHSphSpVFROvqlXOyidwhSUN1AARrMomiyUI
ZeUqneWqnBbeqe5xodMwqXDYkuRK2JDi6H5Y7gbzylswnI0RSreRkv/KHEYAKhNmEQ5LVEqMCQXc
VXJjk56hspVQO5wC9xRxqp26EKcqb5b7WG6jlgxaWr/SNfvbqWxaS0gN7+idq1JrWIrBYhJkS1Si
rVHZNoeQm+dyEIHRVUf2sTJLvDLE4fSeXFymEnJpfyZTgx9RHqbBO9I8Xu2mKGlXvkOMzKUg2X4t
mSGsPSombkqVw7NtGutRqAZ6HbuxIakXfpiQFxhHhyzirErK36WyfbgCOBIY9XyE1qVmeifbe3Ji
LgGhavgDkrtvVVZwUalB6BR4zlXBdxrN940JhsuJtB1tfKfGInWYq/xhPLBWkkfMVTIRSkF8wy8s
u699nsaZACMQlpx8Q2RxK8b63BdMI9zvspFPyOHf9I1Q44wvyyAW6RCPjBhuCZWXjKIpDXIilMaf
LCVXO1+lK32Vs+SKwGPBQLJXGUwCNMSNcD3d9AQ0c2yrnUliUy3rgghnSZSTrCV40bzbN713R1C7
2nWNO2w8GypAGPPK6v6B5oxUBUTt6dypxCg1Pwj+KkWqM6FPVa5UwSwScqYqbwoknLRvrAvQd8KE
9UEsVcE7VU61UoHVqbj3h1tKPyGj8KlQU36bE/9BBTVDxcTap66GN8W8xkXKb13lYmsCsjlBWakS
s5XKzraEaK0wqCcytXBtt2nVXHXsZ3G+zRayt3lDBEdvR3IB6UR5aUEuFtF7JSdede1lTJKXUWV5
jeKOLYV6H0K+tUr74ornChc/U70n7gYVh5IN04Iyzj5QH485oeF2Lt61TlWs2eSJR5UsdlXGuOfW
yc76q2GqN23jpclijqwl1mXHIQLvYEfQ54p6PpIfrtM/+irNTO8JauvMXJug80jguZoQSici0M1k
VFyCQnrgi21k/VDwS51DlHvrngMMsBCMhOHM6GsmaAFy0yNqTXqC4hA61FzcpfEnxcqcQrttGSVg
6GR+Ksk+Z07b3i/AN2rC3IS+lseReDeM+xBUhn0AV0xoX2XADcLgJqFw8rrU4RITT7GDNhmbkl88
m9F4MlWevCFY3lV8hU/UXBA591X2XNree5lXh4VQetYmTLOytUVYnfWeHmxe/3QWTzFx9nn+pbKH
dLvKuVsDifdOZd+9dlsRhefDvfDGffm0y61yH/PeNBOWoHoPDBODJm8IV5aHLK8Z37h0zqL1uwMs
2Fu/52SYqjx+Whw7lc9PCOqDhsnvdZfsPoa56YYpzWdLrB80D56gEkRcvHhvWLs4zFu7JCnTYFFU
APpi91hxHiS4gEVxA7p4G/XanlAedpqY8r5RMU+XyT430JkOFhfiVWQjPcdo0Ky+pOdQpfk1fxh/
ZGp1u0af40C9nYUs146StDkStmDFa7GREqY4TpVkC3rkFjsKDjMwJcEjvc0c2KJvp6y9wFZRk7GG
LpnZ/FWQeYaWH9aFmCsjFnvmd8/W1Jwyt9Tu3K6td6U5k8x2aLKvNXBgruKnZkA+ERQ+AfYMa0v9
7iv5kVlpszYrBnuaax3arH3rgATdSCrRAsd5KBU1Vbc17mvGtuy7J415/ZNvxV9tspzCguGZFZb2
jRtHpHo8iXIEKn8owX+3OP1q4jBmiRjZJ3CHMiZTYhiWYMP06M0fPH0PfIDYZrX81prAqWsZVx5g
dxVX9hQw3983Yfvpq0PLbJbHEOA0NDAscFz+vwnJ8Y01mzVviPcdl8G+1Ck+iD1mYS6DeMH5boCp
SSDchiTO81P7RJcEG4zW9eZdu6y7hr1eVPui7vsVrerbPDaPS1eLfekV6wXfVVDm4WqZwlNHCL1R
7vtEgPUhAHqqujd+eu7ElfbszzVomMXGqwV8c3h2DLrG02jyggWLQtCnFZFxus/w/ZyE7YDKY6xm
1qhZmES1oInDO9yttECG/lEI8yWkv5fO35ibVwe/LK/Oi1YdHL/igV0Yx9oNeEmXEENNCTyZtqPo
5QtEYGC1DWZ0lv62bPeTsbzXioQcxxzC6KerdKbnjcfRQNsZE4fPgSvNzbRAqwNF8ywkio35EmnY
Z0MnvVAu6/Oyw7OsHGwfxry1ynp5jrMESurgOZuFPuJUOUTcqL73Qx1MXIrzirPdkOIB7O23apqe
zJZkQ7cu8Qa4WXqmFzo5ZGaNPwPbWyCxSG+lN3J38rAvO4n96WBI1ek/xAEZfs9dQesmpsRxlPmG
FjRt3ToQCGzCEccQgcQmGxjQChviRqfC1MHy6j5aZ8ef28AGH4QYmV+RcehS5uS0TT0wt1bxLKj1
DDSutXjV3voW29tko0VONEXGyiXc2GTuNO2tNywuY22yHawIAXaxXnvaGLiTStS2dNNUQBnBxV0B
ICarVqvQ8BbrGrPL/0Fe+E7WrnWXZIA3fXYuVy8zVBxurqptCosesLiAbRoqHWfW8bBiK1i0ciNS
B+1Px86FNU8vii9+lpQvBACfWmUVWA6Hfp/3VlRofpUWvesuxmhwlWmWL1uiQyUDWCNAvvoObah0
I9WjZ6fcZyXJszIsJrIKeMCpuf4d6AzBWEmndW39VBZHexbEb5+NH0QcdyZB2tV3y5NFA7qY6uIA
b4n7yrBQ5mmzuzgtGQR2uHhu21sGmldTad6MWS+hbRr7ZrltiwwrxBJGnFXTR7t/Lsj931RmNa2T
KWON5vcQg7AKgEA1wTi6DP8cVijfVhpWM6kIgz2u/QVAu1H4ryJXep8JunRutymNCTHmNzv50CoD
ziwEUVzQ3plkyjdkshdJYANnU1vu2pkjC5P+H88jk9kQdDFt91pEzB/bcFkVlcqXmBzQnPzicNqj
826yCYjnXzGY+9CCw54BUNFchO4/P3Tqs+cCsFnpzGGDwZ6V5Bev01rDJoG1ktvO/MRlh0zZYt41
oTEedPuusL1560VpzwXWPPdG4DXdtELFr1Z0mf7MGjWWbsvHQe37s5nSqmZr5m86iEvSgXyZlFpB
4pHgww4aF/iu8KGyKN4ru0ptnhIBEmBZ/VSSin0amp5zbiE/dYdq6di49hN5N71/9mvOKW6WhEE2
ttzLIkRFrhT6Kva5NadltNzKRCdDoa0Ty4/vqCz8pcGeeU8YfRZtuqyBPbOA5jNnvJYhMtKemRbD
ChIDC5fc6hhe3Rh+hDB0QkW4r2qPzcsbvROVv7u2CKGrjcyGNXyjjrvcQEdejebsMrovN3OKlVsb
Eo9uAtAZHhJwrPnPXsr9Q3SsTlVO/+1c1SutIWmszTxIUeQDkLRqc5dbGG04zPY293VwrArFY0rm
FMSNQgZt6hGrOywq2tnP8M4uUOmDTse00UzS2FKNzrCsOGqS3TB2G30zAns1pwyARtbtzdLGx+U8
Rn4r8SQ6Amt8g/1p6LzAT29lP5CUaFke4G1Xh4kTyhIzV8t6ElGWzhSveLZa2q9b74wFA3A/LE5m
5hj69ISeTTojsrB66/QEBGnL+UH3TY8JiAdjxoaVmrifM64dvNN+ckmvlT1PlFp0VDXytGvpAgbX
d6mgSeVL3dHUQD3YWguBujhUW9Jheanjdl+2yX1qU5kdF8a9abENURi67oWLLSraNnqytRwe+skn
CGgK80d47sZt549Kn/dCAqwei+Y89dytWgk7Y86ubssrSz3PLfNArvcdN2kSL7S7G/qHDlSAcSyU
aw7aJF++Gps2YQ9+b8fBiYsrTdxklufpq+POycqGmUP4JZ3H5dEIKbPDq644Q5++BcXYbsR2NsMW
dkK8ixg1B6EmP2sdYV9m3Rp4EWzRRrZUW0gDYov1pX+q0cZQzg/obWOgE/4N7px125ZctIYFCm2D
sSqCY1jcfPup9xlb8Ucb6kj2rkhWmU8xiLL0gRWJ9ovlUJZXLEEU9jD0FxdpinOPFCkTrL5ZzbnP
Pah0EKC9jkYG2kJzI7tEXBNvQhzYgK1Idjs9McEweiVN0+IIwf5TNmCjG2e5HxPOSgPLBf3Y0NJn
YmOmuK1HMz/+gfc1NiKoOzUEntmx0uXOGN8G7Q8OInoZ1vDCKf4kgrvupEQs1uzmUkwFfxbvoNcm
yCFWdiVI++EwEBpzHHxmzikbh72LuWRcfQ8E+bjxJeltzsTKnhtjJww4nGJa3HPvJv0GNTLkeQsy
Q7voHg3oea9sMjoAGefBSxDMuTJvwxQJqzfI4nEBNEuPmsIqe2o8800f8EVNqXivB/snzDIah5rF
Wy0d7fBDxgJSC9Zf3ZyZ86nDKs2GJZJDBUCLGZm7cLqrWTcwozEuXDQYWiFvTSI5OKpRYcr5AKlG
nSiwEK755bqreizlahqjU4S2zSgUlEuIzbDL3fvZAbfIgxsn93XSeEFM/nOda3aQ+/2ER5Bhh9Tz
VZ6clwEja+RB80pT48FYXGtdZ5Fx0IZrK86tqPtNroxTGu0q/xeGlLvkC7dV9Sv/WflYvqp6bhPi
k//6z//wb9cKllTxX37Jf/qN/uH7dv/655tEP5VygfzDv6z/OEIeIGnPl5+uz//6Gf7+lf+7//Hv
vpLrf+1IsSxXUB/1n1frXavu6+MfrSh//zP/w4piuYaOFcXFbyI8n+q3f7OiOB7LpG8Ly7UEc3n8
Jv9G1rP/pgwoEO0M9Hg69PCHdIhN8b/8N9v8239n70yaG0fOdf1XbngPB6ZMAIuz4UxKokQVpZK0
QYgaMM8zfv15Ut1xbrXcpyvu/trhDtuqIikQyPzyHU26yDxP6AyUwrTs/xcpiqXy6v6aZ+cxZ3i2
LkALwM2/VWEVPT7oUrcmgEfaMBOvfQuKrFraLTMFAaXbicxjOkTRRGdrlWaQTIRnSvrdNImnciCa
fLYeeBA+IZxeyFginLwL7lutoNcHamJBRueqci4FR4Z1MCXgBmMFWWwxtWBC0eChiOx+IWnFINr4
j2bfQRqAT2lzqodRX/zy3fxN0Z7xvXhMR/tDZaFuesIgu/B7fWYnIdSMzmR+zDjZpsp6E/f+mUMg
jLFZE0IubWLxzeE6qINdXZrBbz4BUqFvV9zTHdtDZmR7Fpf8e5Zh6HdUfIcdGAkpFVFdM441LJ/Q
wg+JS19BRzuvDGGrnWZilrEdhj4reKQa66muRUNCLT+brmcfp3Usw3JN/SjxdA6GjizXFMuBJ63R
71oTUQ5LKK/mGPmCGnlqeCGQweo8jOSkU4QflJY3v8tINP7mF3QJSPQoa6Qwkv/8NSIRAzTpIl1N
7b1TwedX0cEnFhp1YnanJ+OtMRtYRYv4xbG0I0D9BmBKLFsX5g2uxATzZmZpm6hC1DSuith/K1Vj
s7paaVm8KFAVXIXBgLsPk5T/LOkMOVDGY1YTLdwe3SAV7kuMTVjsFo0IQdr12y9C29Sh2eN2r5WS
tiXDUrmt3M61fduWIxGAMiTmLkQW4Fd5v3LHgx2JF0MvQYyXo4DKnnFxsuwP1Mq+o+B+A40lDYub
XpbwUKYkgGkiiHBR0+jntk9B73/ZHVCTg/3E2d04Q6bbxV35WKoQSKKAQBSU1CP1B6Je8bolJCGn
yL1azGZmwNECTAhrRwP53SqD2lSqi0WkK9by+dhmQCwAqT1PbkS7xV2j0ZjduGedILHNpP7q4PAi
QU7OrJ4ob2KGbWYOP03hUtlM7lLkTS+wR6+EmFyNgs+ZZf45Z1YiDJbHYYiadV3FGvXdebQN0vLg
0HBPlFS4CHPyILDTa7i9/KODt3zR4YlZzF6/nXu+nEqbKVsYfA1ZhcPxXlZ3cVVzJaj8pWS7r1BQ
pNl7I6qbuCUpxjFXhosygzS7ZVmOj6RM7bUYN0KipBlRRhy5YFIyngM7oWsC6mJp6q/CIyDer1TA
HLJVbGT9m9Miaat8z4WfoVw6tVD20gpKYASta3QJLxFQI+n3rrUgXUNhke0wfNYe0vk7RCfv1Vyt
7bJe5TMPj8YZZtUaG0cdWRLF2H/1BjcQJAROZSu3J3ufS1bHI4+s+kPpwLzXTjXsmcsJXZghgFbP
kF2YdI/hwNIynCpkQdr1fO3CTNBrYa1o5j57Iy8ftB5B7oGkfg4Ov1EqFTmyOumJ+VE6zCURYD7M
FPFHKSoDk9s9BlOOgxKCejyTqgNdjh9xIui+dF/NfFcE5gkP8ruuvvN/Xk9tNqK/7h885viiLdfQ
LU7culoMfqkjnjI96fyiofQt4cRj1E+FDtNpbzuHNAnB/Jb8TIv0QIbMnc4BiQX5SH/UJ/kYC/XH
zNZ7FeZ6nuCGQ/mpwowZQMdFBFeGYSbfJEGDmY/XrUti4Rv9B8EFRvM0zjyNpLp9qux3+utYQ7u7
KYnXM73N3OTWyRPyOGfZInC1o1/0is4qn/75l5ffeyR1z7As3UZJKiXxbbb6+S+/vO7oU5Yxly6C
Ot15k7kWgXVS0eL9V3A82+WA6QHUb+ooz8kDn6ig+FMlkycNlZLIBDBZ95yROfOyCekkUEeFPI70
y2p2RkZiZZ9qsszcbq3b1inWZuLP0qvODtlQSbLzYwb+lkAECljnunoyU5x5QXgRYlgPTrHDg48U
oA8vJH/vE+08Gv0RRc6TumC0duGmCe5TbXxKh+gyxOnFG0jLAdJUSTuD5PTUNoTzP4Gg3EUVn4eR
ZCvM8knFOFtDv0XidN1lxuqfLysTjpo6/jKVcGGFYei0S3uSWGLSiH+9sDLpiQ+RyLon0spjwsab
zkEaelBZ8DJ1jurW0afg0zEJx+3Ar9o95icMbR35dsmpN9zjzAWjT/0iUB2pdPqk54r3YbIwAp3W
JMv5WdUPTZJ+zgmkVphxEEGpcQrVr+zfNq3zOREdCamDxgizn5ea+69OTvWJ6PFZTxlnuUgSVxHV
1QHY6YPz674zVRJpRFFKkT4mfv3kClJT5ZXeXtKGC+50p4bvHgyzu5r8AcAvbs21g6Xzj2ZOjW4Y
goCQAsydt2G6X3lJPaz7jiW+dLi7mextiZUtI0Zj4Wgg40WDbojWc8LMOUSGxL+24kAdmwPlbVX7
liPmMiwoZptcosM1ZMNzZTMizBodyGQ/tmGwajvkuMR0QKpZMVtLQJ0NEluxz4KZc7KyIWVtv0+d
pEHkGGslMSWhpYrSMFVQ9dFoWr8qRkxKiQ9GQpDdq5eNAkjV49jTiMuYNoT45U+jo+FlJgaH7BaI
EM59QNOsG8BPQzjsqKfCCKqLkUAi4pdq/Dfpe+yEO0/n5v7ZY0vDRA+vW/bHJu4eGSaZ5NA/p5mN
VETfNBSeUaXBCuntim5+7Q1cwC48pZXQ0ZL/wCebL0njUvEuAbxr5BN3RYkjk/hPFLAHs0eoFen6
qprxkqAqoHCNguNK7w8Dgc5jvJkTwOvBgaBxQMGW5RB6IGdjp4A72HdId8+lOLFjaFkQ77XzHXme
+gYUvHXCI8JcgmFepvDDjUS2bgH6FyLPRjbA4t5MMLLIVsFlRNgUHBKjSH4Utu+RKg+GTgKx6clu
Pc4f4WAB3cFeMT7k7xVmTV0SbhMN5k+X+7zrk02HYkWqJmYDl8SqpT7DLM3baMCJFU4wrSbhZy27
mEx4Uxpul0rb4Y5gRUNp5mwvcXst6DidbckLduYxyV5lUOm3RQEroncOnc1YSzt9UXtGdrTQE+nJ
OjK5VLIvrwEMWqCncuVkEzETmU6bpo5GopkfM1FREgdl7gvxAauTMUAQ3lLkGMMB+FiWPO/T1bpw
XTjaVaHJe3Ie/IMWVBxBKJ8lgyrBlYSYoiaVp0e0T58cYZlKI2YSrzKM2oDPQ+OQzwXNBIW6mY9A
uUKupvyPM3CdxrwQxvl95sM6tOFLFpSgMSkc8KxXkODwjQDLiyRVek67uZSVAinGnNHZBRyQNEpW
EopgJMCYRWCXGrEJzByvAf+XFepVzHSWMj0Ga83JbkLPXrbzT9CLqymei+uRtBvTpd3qys9LfV1m
WJrMAY3HhPnRN4W+sEIKRNqhUQlLNNNlE5KBKcEpV2kp/wgZkpEhveesXYMYrnzuxk2MH9oCp7/x
qxpCZg7ifaLKGrNBDbegcYVACNQV2sfQMboQ9LE1daVKVkJTNYCTto1RMOKv5KxJyMVnXjNep3YX
bGg1I99irD9dn6SAKPusPB6RudautdjeRIGbHGRhwXj7q86daSd2Qb6NZNN00bOZurQ8FMNpnAwN
QRPiNZqhqcWR3S2MtkZwXnXfNIRXGR25Mkiuhip8karrN4Ora2Nutj6EDK9I4LEGmGn0LldZZpg7
WCeLoKp9r1f7iJJbPK7OOclQBCZBpMJsJ2+TmMgxWIU7q77pSouGqPJsxt3F0IdsWZcaDw7VpiC6
l1mSbzmS91RzkvLUsCnlvJkm+8NsOxRTfb53zfxunOQ5b/vdLN1LjkyZKmb3JiBk5yZSZU8lnSCB
XWLSj3dYFti1S6wYbAsLks7Rg7f5W6YCumID3VzRXplTdyGtB/hGgiuC3cGYUNjVsyqGHma90PB+
yohdxZE6QWeJxQoUgxfT7nAjMHOsNItzrFEa56YDrwIHnJahUZHzq/TJxb4c3Ycp4nloaqpYAs4K
V8LtriEJmMBiL9zaVsZdq/tI5vU2vJoy41TbnZoPwovqfDYhZZiu0BY0DjL6OnbJoLUGyo2dtSV7
+rUEi7DMGa/RaH3i/LQXdddtx6F6UKayMXucfNXdKxU7fUrzNoASg+KTMEJB3j1OJXnilNq54NH1
C5APgyMri459sMmgz4L0pA28KI7YE901xEfUG6/LqDcxi6VMnxjec2Sqh84P3+XsnZLJi9a9abBo
hlA4ua/dNIlmERleMsqb+b6O8ivGoXXlNyzWlmaskhCdtm7XeMaz/piUcOEYSZ+IJYVGwpdj0+o5
pEQqFwaPS0a64YqGpOsKF94m09CMM1WEZOWadXnVNbVYcabjkI8mfpkSYIbgG9g0p1PmkQT3x7I+
QWjco3//GMIUQcb4kFQg8WZX36DkPInZfLdzwqaKqbyrRmjkqVjTAPvT7zLmWZeZMsh8UjITfnFq
iW0bsDYFtfU099bNJTo+xhLdYrunDLonLuSzn/HtjGe36p2XktoPeyLCGaHrjdkVjxrn9EWdJ0Tf
Rg+Gh1DJrWmLkd6x8pqVDWE5JFp5dkbn3qqAwKvYnff4QAk3QjJeC3jlCj1AOpd7H6zzyGlhORWV
ftXMwTNJJ4C7yqyEt0BHGICBKVZWJrDaeFkqe1OIzymI0VQlHQNI04pjh+oLdSu2KODutxKFTqAx
/WQK4WwU1tkIin7OlUJARyaINcUi+onqnitd4aRZdDc1aKqdQdknifNhaMWtUgPRK5SVbrxbF9h1
lvsWELb4QmNVNr8Wy2sSAo6VQmxrhd2S00P0En6pFet7qVTG4LMK7RUK9yUVuVA4MMsybKLChgeF
ElPZusoUboyVl+a/0cTnqlDlWQOLsVDqr4TCnDWFPlfA0BNwtBuxvMtGf87C6MGvuWaAP3hbYFAU
lp0AansK3R5BuQG7M4V6Y3MD/wYIh0RxFC7O0RaEXGHl8gs1V/h5BpCeKESdDnJn+YEWc5UovB1g
vgX7RngpATLQkrwOgPOuXSSbUuH1BGVeeQrBbxWWP5tsBTA2QH4bZ0TbpFB/c3ieFAuQlRtOXvSa
Qg+Qn+ktKsUYdPFNJbN1MSLCGBSnAKcWrCbLuEUZQY61Yh4agw5KQgGeDIol1llHz7dfz5fA4f9m
/7hvsNfgjaBnuvaoThhTVIE1ZbRTQ7p91FNNM3q3QWjo6zbQl3mgFarXO9iPUCbEVcOdkG68UsMt
oIr2Qk7D5ePn4Jknm7B8yA8IGJZF+Mc1ooye8rWOItpUc8aTFS6NywSDYykqp1SkTq3onXjw67VR
t9usqS8E6HqQMSFSnpiwOl1uw0YgGBIXs8LDILADbdmfpSKUfEUtuQ3aq3kktA/SqefdaD9ung1F
SNWo1uGnJgP1XCFINEM3PUTTa5XHpLMpUgsJY7WC2IM05raqYL4aGLBJUWEjnJhU5FipT1yh6RX0
edNN4gMZfsChAUKNimwOyuEW6dZiVowbBCu4CkmBiowrYOUq2DkZZaTH1vs46jLSiMBxFJGXwOjl
itoLEki+FrZPfnUNWBQQaCcrnaL7ykXMFHf2JW6MXa4oQ4527o4tGBrRFP6h6bPnwelYM1xrHQhV
UUZUp8nSsxLwkbOdXhFtGkTGQg9TpOeKuJwBAlrSRA+VJqINPD+FSezkBrN3m2dYyAsTRMWFDJ3l
D0ORo4aiSUdFmPZsdopA9RWVGsGpmnCrpSJZa0W3kuKLLl5nJEr0O68w72dFzZLGxe6J4LSc2qWM
Skr0FJFbw+hmMLujonhDRfYGao6cZVduvJZ1oZZsIkYV3jdU1aEkdB57meIm8Ju7Gl3eflakcg+7
bNuVswsAQSnsIHEDAjpSVHQDJ53DTWO/OyKUIalQ0dYS/rr3aPRo6GsmAKLjIi/YXjhuKdJbMqUZ
3UBxNFgLbZjTWqv8V31GlFlK41NyTLtBR7RGW7LUJnO6NppiBE9BMwT1HWL4z13kQSiHhAq0whr2
2KXzVVZYZ/L4VlXWXgZF4heKzu/KBxdhvUYTvNPE8YrUDPSs/gnWlIQTJQkgucXsWNKltF4SNAMC
7QAyLy4wagJXyQpmJTCoURp0SnKAhR+Fusp3MO88JUrIlTzBsG+ivGW6kPpNpAQMruwfcFD5fCeI
G5CthGumj1Ni4UQplAQiQQvR9FEL2oM8AqhPaQnDd1rZae6I3ggYwEWlRBXSiu9HJbOgEW6pa4RJ
ZlXNfCLOo5JkeGgzOjQajRJr5Eq20SkBh7rbYxQd+IJJ4UXjEZSIPQoyEk1iAbRgO9fbWUlCpBKH
mKhEfCUXoWR4IPVBR3zgjykDKI/sqG6xXElNIiU6+frQMfdRqQQpPkDiQnSPJUqVgGlMzT5EYc3X
6GWMPUzlvaXkLRo6F/Iz6msIS47jaGAqJYbJJjB3faSEWgllbBQzAIjHgHTerY6WxleiGjkE73ah
QtjzD32MicJtIjpcyopwbzDzQolzUiXTcfL9qGQ7mhLwEKzx3gui+RPOpIkS+eRK7mM4J2RSz1LJ
gBDkLWwlDEqURKhQYiFAAaYQp3gTrApKToQDAcReZpuKaXtRNyx9dO8iPwqZ6hslSTLQJllKpNQq
uVLgjRcD/RLq6Hr9pUxlRVqWSuTUoHbqleypQv/EIRQ3HZKHRkmjTD9GdiafKAlXaQ1TtO10arXR
U0WEyxODM68mlFaURXSbXomvelRYARuhVLKsLizJhQl3BG0h2PqSbmFcFTFiLtrUkXXdWafUJU90
mGPcYwAjHM+po2DHE0oW1iiBmN46/tqO8nQjAbfZConntJx3FjXyWhsDONC4GJKBQhg14jMsa1vL
7EiYY3dFs+6FBysL7/DLrUm4qIjBzBkPGbSeO7Rtogbo5ZC/KltaUpL8trchDrRkoIYNYVxqIOaN
Y3d6bJpxaxrRyiyacTP13TMGbxp97hyc5HdxWoAq2N3Rn4kxK8KkO2hddJ1o8skecsxMPaEdhMiS
NkOPy2z1d2XF84PDEGOalHLZlD8pUlKnsYAXYy2PevN2yPFly26ors3e+IEVIwKfxAfcdP25KUeC
sCu8TF6cLQt8g0hI8deFFZFOKPKDQKGf5TawSaVLuuwnh7PjhIsq0TF7OKONZJDsRSpiCd6r81Wg
e/kaF9ZKoPpN+k/hUKCqbLVhiDMuGuUtU+IRAda+lpFcmZY4T828J3uak28bbTO3LZYU2iO9oIV1
YRnG4zi6t45NnL40ynOaJ/06FgghIZlOcxhHW8fTnuf4bUp+1KSI5jHpXJVLNnccUMzqMP3KitNt
oiInKGfxsW549aqjW5OojHYtYOd62lkXKfJnhFzVai6hrWhVwXWnBcB4gXno3TokbwKCFBwknJjb
KvMz0KLxFs/ndhYaT4ogdzpK08cx5aGLZ4S+Xtz/6PR+VwVoUasE14EEfg9YqJJ0wmsY/ZxNcS8J
xnXTMLnBEzduSokuhjYKklqq/DXyH0YQXgp4Vqhwm1WewTLG07ZLkXbWBAnSNrbPmnezEm9Olhf8
mj2xsQPB/5x9JWXeA0bEMiezdxCrOh349CP9F25gR3um5LF7hk5CMgqXcOUYG2KlqZiiXIpYo6w+
zIazGa3xLenLYZlnbrRjDn/QBiAYLS5LYE7X3zcOIZevtoVtWRtYSnKTXPbkLm3qAGAVYmW0J/Zt
q7kP/Pw4ZjiDraheGhmHJCelLwDRt71NPCIxO6P4ERIdkMVlf0h0+2yX5EWBufMORI5ayiCM0g42
iWDkiXw/5B1AzOilZhLVVjXMHo4f0GR8AXQjKsqvB1GqB2wmtnR2FX16C2yUT6FrTsuhdrZNkpXr
LhLHuDQfg1wEe7JXbvAog6Aa+HbDQj9OIzarOYMSnomzw8TXYKpyLlXqQD0KHPJ5UrIXpNckxRys
AAmMFmhnzcP1EICLtck0oTrLoLaCnZwo8J6IGG1jdWIH0Fddk4WJE/Yru7IUcI9DCtVv2i7O6wwz
kTNXG3VR49LBCzy+fP2VNCIux7hPa35vJto1RM8DFRj492oUA6nqlE04JRklcTI4UIgljweuoBO+
zfSIJxmw0heJ5UXFB+JP0CEfNs8R2lro+WXQ86e0y6etU9lQn8sm0FZNA5JBIv1zS5JMbwRbPe6t
VUYgGWwyt3wrkFxnM5WfqYhf6bfDRxSEm7H23h05Mpo3Bj/vrOimxvojqQXZzbRr94XrkRjzhNsJ
99XkLnvku3vUJXs99K29boSbLg/YoQTUbIhmD8p2RkA/zSfd8Z+7mb1eFT/ULQoGVEoNKenWIa7i
w5iKafeMjoNTzszvS3MMbCRRdl7F1wJcsov14i4KWfe+KpZdvJVGTrJxzJVoh/HOFDbytJ73HuHz
+khRivBeROXt8pKtRfebapVjDUVlCNXPCMBWE0XBGRMVR1aP2owaBKjsJmtbGs5WH5tpHw3WfsaY
/OzE4t7vyGNrkirZkEx29oos3QF1n6XpzLugSDelH0ybXoqQtYv8Iz25tAWpEWlE2Ukt7OmKZvfN
nHf7kab2K73E5C8V2SliFAiQyUTe++0P+rmNLZaXx9EBH4d1mYhOXpkYHDh+zwcVBEVRIloAPfE2
+eC8oI+7N0obfW9iYcoNH4YqubYHeMqBn2Q+Lgrb0XnWgKYS0TAgqo6f1rpXjapl4V7UduuajLN2
XfC6e7025CboIUcghHArFC1AUQ2enZZlsPZIfUQNS6Kvs5NV9TEMubObE7zzSQvHT2QyibeNtSNH
UODPT7ej3wC42SBccWT2wISFSSyAT6+6uM11G88ag7+DoQSJDH3X0S5iNVqnBbSQO2Ozm1PCkXn4
JLJWu625KBM1siRLoLEvrjX9qq96zk+tTo7FkGCq4admyjgT2LdZRAD5ZKaPXTbdfb1kLyt40PoJ
TvREXmFPSkfzVPKQZFZ2VkXejQv91LLOggGKcwzl0av4JRxVC58j9iIDW4xz/4hCbU1f8NqI5TbS
IP9gHBVJ5qHKWRTTuDSJtmiVlZmaRb4Lv7oOBCUPhQsG6p2/umJxQx+1uEKb2qbM9cp+hQMDg0R0
9D0Lmqqu3oXPzGCpk4UYzc90KE+uIFQ4co2fwmsfojlmWCIlehWR8tllaPIdl+8yjfwbtB40ikB7
cb47lhgXQL/hqqj4silf4gFwzrldP9GFdkUV23X/Vfato49ps/ppikPOLc0t9u2s3I2pe9fO1HEm
w60QcO5Fu/fIHFEUcUtdres0RGLhha2xk6UbhY/SPeGeRTSCoJp4V9+CdiKTm341aJNF49qnL8pO
tBrtlHZxNoLkU5Gmjmvu04kdlSLcyUYU5YmtI60j6STHCKL2n4lS8+9oUgRLuqsznUD9fKNJhZaV
blDaUFgoBRy4Z5BfnNnJBSP0KbA5KWYWbIxW7Emr3swy39b5KRX9JfJLnLKWd9Ya55wW9jZ3zBtC
L2/yGcM07kJVL18kz6kADu3CHxQi/CBk/vL1+f9/ytXvNIUov/iq/ndN4eNH/tEW//pTobh//69/
WX/8lT8lhda/DR1i3LMMWzgkSP1PWa+h/1uaJuJAZAmI+X5VFNLVi+rN1iW3iv6H2LD5U1Fo/5t+
eV04+v/oEL80negp/1TUIcVE4/l///f/yTsacjiDN//1L0PddL9w97ppSssyhM5/IX7LMb+JInyk
G0RSji5q3uwU4plBB//i5dlSlrgxkzH/yCfjLX3yasLWqTTF5+PLG3cYr3wP+JPi9F8u3Z8f8NcP
hL7yPz6PayGZtPk3omL1819EGmMrGCM9ixUQx7UkWbezwiMtqntm342pjT+GyLj+57c0/vY9ERLa
XAx0ht/fs0Pj7PozLDuJFEfcl5c49CdaeMpHOtOzuV6VvnVDhUPE0bqippPkZMtZpr085j3rkib3
qmZb07S74Y9n7n//er6p876+Hlc1F7NsEPL4PXmsaJBSgIJ4C8PI8EHUa0lbMtslhUdrFFmHJvdv
DTLCNFYLgpR/oxdS9/l/fhuIHhyWPsSPhtIT/fJtOKko+ypBRRcMqCuqaHgxIp8szYxo936Ij60d
nSrc+3mTbw29heqv0l3g0a6m6GQYQnwxYu9NaEAynywb8qMRMob+zm2e9NyHRZ3eUF3e2BktIx6C
gM64DsJXX5SkNPq3gJ3XwtI+ayPZuSQpVOnNb776b2vy1/VFE2XTv84Dx6P411/QLZO6RuLoon6a
hGKBDwDfO6cV12YqAfbsjrCY6a2w65Oojb1DtPfCqdEztn58yrL4MicSoxAitS4xX/75w/3dxfcM
kwprxzaoF1Ri4F8ufuikuH2gHYhFIMe/Npx9mMYXdS1+8z7E6/3Ht+wRtGdZEoGp0NXPf3mjBqW6
3ds8cwBvN5Qdg52ku0lVBgZJuw0Li3HNOYr01kYhmGsU5qTtdV/4uHnKx2o80IMTWwBlQwHWLOUg
lzZ25hLZviMNLqBr3nR5tS4D/c3WMa7a5kPbE9k8auu2JjTPucqi8mhPPt0l8ypx0recpAXhkS2G
TI4rAINOjktDxw5JaM6+COILXRWMgYkNrgQYjlQQYV0ePwMyPSN9AWzBRkYCszlzD/7z5TK/ibD/
uGd+uVzflsw4bhpZTiwX0P/ntjV+hl2+JNjwOpr4nqho+NleFxoF44ICOOYnVIjLNCCfBwMm0RHB
3o9TnB+cQmdJl6FhHIg38faTkT3a1ZNhj/fDjFIxNX6j9f1aLL6t9bZEgmzahkTSbH9T/7l+bE2+
nbHW9xopnx24t+S4VzcgCagy20LeOcJakRP9FsQ34RRVy9HMbJyw00rT6h3nSDK4LLhgDd2o336C
7JpDcyPIDsS5jP7PB0vvIyysw7Q2S+cmoBxqNBGLizvfrVYmaS+dFA8cQGPXX0aA/UXJXAqS0pUo
ZHSDmFiAJpKJ8UUCPhrE/wanzPB3vVPeO2Z8aX3rKG0LDrFaU5p3a1fhxUSUu/Dz8FbO2iqPtHt7
1HZZP/0gkeg+LZOT0bQrN0dU4BUMwIU8jCXIPTnxKTWLiAZoyDB/4K1/tZnOCrv5ncpa/M0yo9ZP
/iWIkUTD/9cnTOs6GQDRuItotjaGP2qrvrZf+mEy74ABOEyWP3nEwntdDzpKCeJt2GdMyUFXo8PI
nuTUvZbI79YkkyzHoj8nrXubpP5DYykGUyP3NLHux8ZZWqI82wL38RCYb0NO3QK9uBXdxhAwMcSs
72YfRKmVV5mFfgXFbiKcZKPrdrMMTx7enWG6DbQMLiHp0CpbBAERM0AzyYCEWDh0p/fs+rW2Q+GI
Q8Y+GD7JhWmwsftqXTc2WXqj95v79vuMYhK/aZjMAkpmKB3zyxXxy/qEaha1FBwpx9dsB4/yUcgJ
W1i+S/t2b8Y47znQ5kQy9J63q5mREQqfuNP34WxetbH/m/XS+rZe/vF5uBkdwzQF/oBvC7Mohon6
5chF36BO/TX9De2mZjFSEEG7MwDXdL4gF/vy3DyG8YcRIzibzFUJ566JZ1MpYF1Kc4xH+pdp9bJF
sG70emtY2s7XrkJ8Fp3e8sfrTdV7yzbhjxAlVhT2tWYWKsjqN1MXsajfhqCvXwqLigek5GIvEd82
AWOu0q4MuSncTqc/JriR1nQ2xvpg9P7tjCLXHsWnqFl9aSgiAiVElOhu5DzKZatbV/GowPCeFgSY
ezSRW9+2aahhOy/6cFd4/R1fTrkYGmMDirtHg7aK4/gUhBr3q3Y1j8WLBVcd+ekqREOTwO0sihlM
ADVVk2BNMUrramjbbcLZp7QdbdVapGx0Jl6LWd9Y9KZMnqQCGVGLiEtUphaaIlHdQz1SDpxrxzLW
j0OYPwbBdCL0B8k55EwysD/QubrLMNe2lon+TR5dqT0Q2rTnFjpo3N8BgaV+dV80r37rtPC3tHOh
MRAe1lMCOAMUQxFOUaksyI1pb0yfTc2iRDmYO21JFH8ScdLNuvbE++8MkLfQPvdcasN3Yb9Jp+h3
E8n1Zvoy5MEN4P8hJEi/GUGL5nj+2ZI+X5Kur2fXCXHJsWNtaQxezVq6oxBwZ1v6D0fSz1TlSn9C
xS9qs4gXkDMGZaIl+xhve1ZcDZKGlhIeY8ofYzbfuDE3CQZASUwiUXWUgH0Edr3JSQaxzOJHmXor
S8Oaj/9G0AoyOdODjC1KXuzrlveNhcta0QGuDDvmR+IpzCs7eDRJyMlQP2kB8PIcXwrPX3adt0x1
rjBfJL4AaZH/HrT7Hmx3iJ3n1iNiwTFeVDZfMcDwz9j0KKWtUCGazc7vVkFdrb0h3FOb94pr+OCX
5Qai5pSE4ipB71/r3j2gwJ7AphO5nFb3QerOuZizxzasmWuMnaFeJSsOGbCe41pbw0Drp5NLlJA5
wHkHmPwq9knZtVNKw3o72erNRUskINbovEuH7Dgj4j4wX5qsxfZrHyX9Z5ByOCsYPiIVPqf7+p4Y
d2SFCXdUmhHnBsQ78oNs33Xci1yaiey0xX1EAKAnwQvr+EokVEoobKKqmwejw8KRu6dY4CtwQLk6
gmD1EPWFS2aX/l7b08/GoW5ag5UpNhM5q0UVrKB+smmE0da1w6h5G6+vyWHLrkVjrYbc382C7D/q
HNysI41gRmLlnHlYt4PzWTo8ClH4nCeyQuHP513OBd7h8DYrdEwmKA4FeOEMz+9YoMwRQx4I5xbP
5NWoo0ZL+Z7py4nl9NPOWtqq9DVxbFvS7OKQRp+sEofK1naMb7Td2HvoGxA99lpZnG3kbtlYLhtR
cLhs9ilQMAjKOhnHl4lEpR6GpuzcS0PhM9SPxQ7aaO3dzNvDZG1NargpGVoTpr8mFPJAZBF9uc27
Xzjrtp3mta1rn5lF9SG081uXKXw5pX6sIOBUyZWzMt8mSVwd+F3B6bWY2PGU44xNwVFJfa/V3zrJ
Y5Fca+Mr9L0PXBfBH1vNrT8QEJKSfy9vw5SwGyJ6M2SknkvkB2VXuq+B71drgzNjm0E8jXSiVcEW
jmvDWrDX6semLDaWSymI5T+mfDuhYL2HG3OKjUNxTqNnV5ZHt7OGQ4NMSiOnYwpRa16mzsKqCMro
A23Z57TJAgjFxPq6LThZlN54nbFJM2IDQ/Uhmklbh06wdsg/IUCD7jZfvxs6lqyx/CCax+Hy0c1H
/BO1N0W17jAKFrSzjfFrFJfnEFHR0oQZqpqWh52ZgktPMCStgdku192z19iUroKfuXBYY6Wtm6+V
iRcwLmZ2mRJ/xPv0GIkcGPkiJ5DK2HMfSZJZjFRbxDO/Aac9vbdeO0IQLarduqC9rQJqruIP5ngW
Am1XANNm3MrqFgaM5lTORuTRklNHyBFQPJS9ipKi7FR0K0dQfBqWh7J8oeNQZbktLJgalybPPnkx
I7oDBuoo8YKzoA7FuPO9kiBNfZ3Phzhnhgq8225GU+09lMLaJlVFRXX8qZZFMU9gmfMOpO02MLtb
3cQ/EKCH0Z8B3Q7QB1N/7bzZkU9ZTLCsUWU1jsC5xfpCClP53+ydyXLjSBZlf6V/AGUYHcCWBGdS
EjWHNjANIcwz4Bi+vo+r2sqyI7uzrPe9y0qrjCBBh/vz9+49V1xMsDPj7G/6VKxmfQhGq9u1i3n0
/eWzxyzs1QTvhvMDVGV6u155w628hVv82jJCGIYDLocdaxgpmpLSY81LdRICoxfhNfzOzI+wmLWo
GXRz3nrgUyI2Xsj6udVsB03HjI3wDA9oHaZwxWlrIz+PIpclTQ+hKfYMa2Do30a41ZGr7+vZJSqo
DuboJnKqW335Et0uju0A2QhGA201FuW5rrI9HBBEEYyUqHAqbi5T9DmkrziwwQlBSi02XjQEFWE6
1HprzdQ3iUj3CqFiJFgBHeNY2YgaHPnlccQG2Gm+Sb/DnlfJ14YxWVu/ZjK7DgtTW6s/wJaKgqQF
CTi9Tx3yqz6Wn23UbO0MTA0x8U9I/5DrDZw1KUuny77sWTMOWe/cFbJHhZx/9whpJyQSFLTtrsiS
a++RJmrr20LH5Z1uZ2va+AbnUUsuQSceuaBzjdF26lAVIrqErvPkpcaLbATjoWwzxPkt4KYg1fQX
kuG2FtnDiV/glzS2Rc1ArLLoUyfuSXO2lm0eC90+zkv9LKV5gvhzq1ogHsmmXd/tBmfhFLcDLSHs
1qLtzS/nO6jR0ORDQ3lAfULvvbIIlyYfclzeCrLXRpSOQRhquGBczpl8QEqYR/0lcZWThVHACFc5
cp+6JNqWsLMY1d2SvHmxJ97cpdnBXd6hsQ+IosYooX9SJaRBWLvNyjR4hSKnfvfS+hTpQhVGn6DA
sPwW6IpmJZoQzkGfrfd09k5Z7dxw28IONLq3raFGuJ+ZxdrTsisanvNsTw9e6B7yJd9je92nQ3wj
jwM0o848pvl8o9kbMbOz43Oesva3v9hbmELbIYkOWqftl8F8UCEv9Rwe2kEGwvTA7TqAQA+1L7FX
kZsZO5c66nY//QtiGrW6RW8I7iq+Xxptj9zrEDFTq0R0mLmDq8PUsy3IArYAniVpBIJ7lPl+WMwL
atWXnmXvcOs0UHxJcsiXXDt4xnyiO/9MHmowetrei/W7CFFGrlGtZc6lUcFwoWEyTzZPLUIf1V2U
YuIdmdZ2aWwJIV97xgMskIEawj3gxXm2p+y5QekwebqNqPVqllynWnqXa4FjYfQA9Y+9qQVL1PGF
4F7Vi4CRpJ3CsM64gHV3TjMd0Oejgxj7hGhC5yaWhBbwoePwPWFEc2SfRQdOKJuR+Ze5b+hZ9PzK
9H3HRH9BYL+Z5uIjz7PzXMxfSJyjtVqscjL30fBEaMpm7PpHCyP5Mq8XdobIPGVWA+M09g5DnH7U
g38f78D35GjoS1+/+PIhTZR0Y6BNGhZXt+EngQ5o6UUw6XAfJrEj1gSUImWFFT5OtXcLyjKw6beu
DXO41miys2I/OP2u0jhPyx6ZVt7MrwZVA+YoVdI12Enw8gmEsJm2S+ImaKfqMZx6nAImoyAC87hq
0XG/0M4NsqndIbdkxM491igDBeVRftOuZAdwngvaHiAiTVTOy4VJtSe7Q5uKg2r6Okm/c6GhGXQI
q4WWD3LfiytrJP3upgH9Jr0UX4p2W87Zr75c3tqMERhA/48C9D6uDXiUUs5rmWCr5WP3XYjz2UVj
qiU3S7rNbe12zISSMOV7M6PuikP9s3dTfDDtsRsRLnquvm1orY00ZFoPaemi9B9p8ZF4zZuRtsNN
ehZuj6t2JcwGrAtfmkMXlazdqra692g0XBo6wfVZC8aJydlYPqvV3toUilQwUVrcmALpiqXrW1lY
JDyx9TSJfSzo2+bCmXc1/hECsQ6FDDdpZR5HNB2x0Ch+311yAmqn4Xiv7zO8n1mfnHmivltDkqQb
4bn292S95e4vVNCfepd+K1Kel+ZkwzXbtMwvoaKwWyfdw5gXs1PC9FzGJHDL+rck72qFC8RsqRB9
Tb4lJjRiT+qnjBF3m9VPldGeYR/qCNO8bm1ntC2Fv8sGbRNmOfKj8Vrq1T09uoG4oOxqL6LeFZWI
N6SKbHJf5X5PkY1rDoxzEnHi4gj3AiGli3xponltpTdu0SZEvWJBskLDYDyOZgHDEcxfhtyXqkcO
juX3NtfEcDeScK8bDob6Ttx5mUpPV8JQEKInJtHYs5D/7aHZZk99tHDZytsnoevkloW+81CgLN11
UUeetPqfUd9od/3EgRJ5v4C/e0Gte4ewST9wvDL7jSNqSJ5D7UFhodC5T3rub3EBtG5Yl5mXnA1E
10QPlt+IFVJuekoIsjjnJesCzSmNA59oPuGmecyscNyNkPK2gPYZR/f+AYQEAiUPs4VrE0A3nws1
QLUteWoFKNgsT3e+ruJV6/i8YMFr8yvLfNMUzavDPIBzpftGuQSYqXAevN4+IapC2QnsrjUfmmF4
8RfvCfrrqiqjT9uzuG2b/odTulfuhOWOBOg0WMpyPS10GZrCu4v75uz27hPXr2O3WEfAL7hBOjY7
4Jng1X/riVSpK4Dsx2tMsJbOzzmCbsAQaNHX0KCrOTc+c+kMoYZpN+FBZhR/kx692xT4FnzFITpE
vVmtBssUGxK9cCdH5o0rSH2BJxoMtEAbrWzXUS3O+iL7YEyitwEvGR4XLhF9MWMk6O/SVh/W08Qn
alk4r6YKBQdn/DhFLLOlhg3JD2wQqOjnVNFEEoZoc23TwtyhJY8QK/eVW94ZiGMCw3Fw8SRyr3fh
BWkxmpOKHzUePbCkC42YTP+mf372Q59wsUKe+4U4iRkTdqd9DrRPcKsju7Md/5sMV3834jhFPHdr
dDV6DgK0GIBgZd5oBrjwNDxVdqwKFPTPdxPWO9zfroVkgCIwSneZxC2Twa5YRwt9rAjugT0Pr0g2
2Yp95gJGkRhBx9rbFFn5bCe4UyprOXAvL7iVNFZ1LLP40S+41o/6zi40pLSEZwx6vZnsHquUA4Zg
KTI276I9G3q1E169k2SbrWMrK6+mkX9q7ZaBErzU+NV25/0EGAw/nsB4r/gPo0QDWdAFDp3wHbPX
79BOt/UUXV1Er4mbfjVu+cyNYC9aWHRkUSHLQFaX03TTiJJ26XnS0oHFt8rAhtnebi7jjvCG4Zo4
6X2LqYWg1eJdy8yr7imHprJU5RESyl5RBuX4YEWR8mOhOutznSZDtmySGva5HHih9OHcNUZI06Y6
NW+jFj5pYj6kMaoSTud0jrk0pr/8wrgZXI/t8pdWG9UK+gKvDvhdSrJc5QLAyXpAanuHRdrAo4HS
AhXRHOrLKlTBFKmLE1mIM0F1lAbJZuyJIp+dD9vBSdwVPAk77jlGOt1fWaCsPL8kabW9NhGNtiIp
+bPaOQ+aWaehwW1qa6d4tJCKqJbf01xSn2KmTQ9GkZLpntxGgvbdKKj47Imi3qsSHofnFVutLS+I
n96AmgZz6RYQNpsDt0GbzOIPKaLlzq1Rc5pAy1amOQH8IogIq95lHMOvpK9OXlVUB+OFB/MyuzS7
wGYyO4KxQv/P7k6I8z4TMc5oabGDUgGs7M7O9vaif8+O/UGptKr0SecUwujS6pJEt6mtjxJ0IR7U
+mvpaeuWMt2bymc4tKQ269WV4j/eZC2K9dyMzjEQcsz65BlEfXpbOCyNMJuPnQn4PMOZsu7woK4M
a1iPjXmmY1WZteSmiaHQjbr7xcSaHfZQ4FA3q1nzcl/Pug2kwrnv6o/MtblbmRQlIXnGiHgeTEm9
hPv03cQN7Y3oemOJKXtmUa9mlJS7Wm8vi0X0hj9NOwxCx+JaH4ZZ++133Xvn4d6zYl6CQVnEiwxf
oFXp9wA9aQ3q4A6aeHzoZwNvj4vJuR7tcifN8JBFxTlnw8sHwh27hufVWIwoCj6D63/1jn0xqjDa
6BFvQLoQcB6btQjs/MgVTe4Hj9bUHDnXvn7VdIPhQIlyWyaVwiOjMsuzolF1KuHIo4ktE6Ee6l5w
Cwqd0Lco8WeVY9n3PlzW5jZP7jE8friN8IOySV+m4SqHhrAcQQYWmOjbougO6UidUorLTDJnS2CF
W9HUceEuXKa0uZt7v1h3C20uz4vepCPMYHA4Q1HmxXe8U07ak8IDFHfVkmimj+IQUp5Dm7bf3Cm7
YCTb6QCDtjkxEiic+1eYMuxy5bIfkpHJ3ljgOG1uuRKBm81Rm3otf83cbBcU5Z2yHADfJcyhcotP
WXNHlQNmJZT/EKEz41aHMb2qSwFbtrjrCwY6OfnrQUpCOOjO8oLVuD+0qpE+xUa/jSpMeiKcOJWa
j9Ctq2B2Ozeo0GYxxhoZUHgznfMZ0AqNYieY8rLYdimA7zYadzoAyHU1Glg5hRXSTUANbkolZIwk
hGkDM1Zjt8MmpNmFlnl6qurRuLFRc+/A9OK+nPDxMqJ+TiKBV7PR58AR+F7IwyUmdCRINRck5qiZ
bph2L6BtNED+WFot6de7OFqeCKEJRNcQrZJS9uRwbdqQ0wMV7dVM75FGbi2tozdj7MymCCkwb6M6
H07SrH8tFLdMpNG7YZnsUw8+E3aGsjsL1Kc3i5NIjMugMOn91GI49J32O5HtYR589hzP/uDqB+Ga
PLd1NdPgGEnsrVwwyGTLY9+O26/Ilfee8hlSOd2SyPCB2Pk117N0i2mjY6cjHmJBL2e6GHZEwxNL
exKO0kW+kKMQczFKuAC0XN4Y7vxk16ZD8oEGbFr7HQbnhXbUFJbEVAioA4D9fJNEWxsbeTNQGBAi
s6waxg2gvHzaLHQIkyZNtobu3Prt1jRHSQ+FQ6gz809i555laWBjLt/VwZqH0VvdzfE6bOFpElux
ErNNf5nDaO1pkxMYfo2NwHtaqCFBgcK8NOBdw6/X1l0vlbq2gdqR1w9pn6zbaqlOae+7m27r+g40
2ZB/4Y2dAg24aGhhMio5ru3Iihs2zUInzZpz75V3rWZm+xrozkrTK//YweVfR9UvwxLZHdqR7l5t
g4atvaUziOM07OsVQUFYANzn1mnqS6vVtyks1j3gJ74EUvy1mYmzOVmKUOXR6ByYf+R01JlrP1do
d9hKge9GvMSzQYctQw9vI5vpLaSS+dKkeyx/ANSxyzFgkrE4u3NoYlkXTA0kERSuwd+BRohBp9EP
2xJjWCNyGcSaBqzYa3Sm/uaFkJn2GPs7zWYbGOPqVzixTqlsVqJf9n4EdtfUnqVRfZZ+cXQblx0y
g0FbVoFtRdcGXv5ak/m5n9A21/0Gu/oIBizHz+YY5qleiNjMIUGu4xb7W2SasNz95gwOKlNgBPfY
NdzKpwFDhrM8WQk4VKb4W92zjjQGs3VbEj0RmyDOQYwgVp+fnCUSG6fnG8ZFMm4bs90wYsNwlSDz
oKwy15ixyWeJQkxcXK5dK76MM03vopRGUGYdzCinNgLd4oDzwxk5+HRoIp6qqHAVMPv6JbQu3eXA
yFdaKR+lzCBjTzGPwjVeXTxBI+m8Sed/0ckY123M9TUvJO1eLfoVRsl7V+kiAMPgbnkLY5JtrcX/
Mjz9FkbOPp1+tQ4Xf6xHND0JYTv0Mlwb4eKeCXQ/cwO0VkIXd9rCDM9wl08RF+0p8Ui4YXo3IWhN
iOhSGn7H4kyHtlXiY+9J7oB2iotrKn8VFVhVX+eVTgG0EG9B19LazSJvtp6+4G5lvH2QmnIYav0m
9mixOCI9F0kjVjSVQU5mCnZI+1bMDzDVmqAqK+dsN0MVZA0+4sZdeFAM9oMa9TitbheGbEMIUin7
XYu+Ku7qL0NL8eEHqeU9lKF8p1RxvTBIpffgUGcH6EsvXTxgDZewx3vP3JGP/Baq3yGbvPPQxFs9
MUamyfg1EHofjRnXQoZAJ1LNVre7C80hOSSq3d6mDOnoLhLM4OITrFjQ2JAT51s4+pHa0hn04dib
tzKsXmRH3Lc1KcEvOM2CV0s21ln6nL7zUh11KZ9MEX/B0zll865ibACL1Hr78b1GGcThJcGNXJNu
hlQXWTkjCVTLxbM79svGHa3PRvIDVbQTRYzDsMtHhkjPven87mTTBJY1v4fkVwFCodyba+3aQlZJ
3Og8llyqohZMrLdcRxyfSZU2TM3vCrfF6p6ON2nRe4eFPpyeFvlOXaeSqnjuBravKiFUOfFT8l+c
MTCL+Msb6XzrIw4jCB2rdgoZL5DElBT5vZv7+ygO+S/lk+aQHFws1aay809QyckubAi6SOuKnQUz
1rphwcOjDn9b8w7o6dmPhM6dtvR2uMY+jGa5ADR2jpwr3oaIh2cPMMmQMKKJfHvflct743qvttM9
jq58Khp5MwgUHBQU6PRJ7tDTZO3Mn20nwRs7wqIUGaudbZMBwJTW4koDoIEG+qeF3WTt6lxh7d+d
wbRrYBy6CBu3ZsI2mT2EEcHgrRGtGR3dx6P5ZEAQOOqEfWTGWxdzRQlTxhpjQXE7DMekqpg6ue6z
bPGh2yVPs0hTqgsclvClFjbaQ+cMD3rDbWCBNk6x7NEeepTJGOjNuSKdfvCerM7aaBkpUMQFecV8
TGa5EzH6RTKbobkL6XNjHrrjUnFRb9KaXZqX0yhwvdcRAgIs5H35UOWYga2mvE6FL3dRF72Ybv2U
gYbJG/8NiMft3FkvHDr3c6nPm6KnxrdGmt9YVwp9r1n6UU+B8pgtpeoEHiUqDdIx8NabmKVcFfDI
BOC2s6zfS4GpePL1A/heZNrpZaAbagrnZukxYuJCe68KCFt9+JqHSB/pXs29/gzTZF5beUcgpXBv
LX3f1t91Md0Zc84RQmfWtG7QTX0a5FkkmcVArdsyTuiraoeeArpGGN45vjjHM2yTviAaVNhUQy3N
H5/KwEjiNbA5min1snZTM/xkKhmC5+v8YW9po36QrfsUFdthoc5uGjb5kgMl8IHSSRd8Bfjls69G
bp6/ULSzRSXZxU+JCCw6ee972hvRrcYqodeSNu5TT3eExo149coJNdtA2QBAkNYTm6wjSf4RLEtl
TDBDnlaow3TA8wS/eZAtdX6ML33w5aM+lzvTXls11jYp76uxvjBRlcVMhlTVNFxgsH+jL1pHmiLQ
2905zKzbmiCeNnQl18sHN5k29px1mLqgMydqDBZCpveMHjGHHO9F1j2iBHk3VWipXtqvi9ZwhLSt
yoYkyXZqCR/wjP2cTY8/1QNpOHsXiRlqBMgwjTKUol5sQ7buJcmu9RzdVT1ArrgNCL6aacigVxxU
nCcw9gkCwiXhd1g7HidbAqJ7O2TQ6ekNBzOdS2FaW4vwo7L87vrxOjhyHzVWshU9ao3ZrY9xn72R
n45Rv/KwB2jWXV1Xzda1SoiuxecIclEXBPfVpXE7yhQOfb1vHbKHmi7aW9WIdSwuh22aFG+1jCeO
Kt7SNj44LcZTXaTptvDTgwNAo08pVHs7PcR2HeRN6RycKiXg0sJ0JTDK89YORKCBhSU3oWv2mpOp
/ETHWnf09V692OaObVotaMeUGO8IaCletPqWMHl/1fcVGWfiOrb6J7S8t9AZbhxEg8DeacNMkLsX
edXi5JTnUUtzDtlEnvj7WHMOlY6WjN14A3nsefBpptm2KQFGttyAiE+Jew7rQTv2tTlsG2yi6KnG
+26stkbhKFR7Mq8MbTwguHn2ACpzMbaMoNL9Oy0U2OUnSqsh3pJgiLPHsPdeYpZHrba/OtcGCjPs
DQcgiKtwM7QIULoBfaqg58cpUZcGoDqrE+elcpyNSwSqzndqasPAmtz/wpN6V6Zwqru1m1c36oo4
zwzwFiWgxc1Bopk7vYdRvOkK8eUNLX9yeC4odDY5VAREVjGX5yT0vBNRWEzRbPF4sotqvJjLuGNA
/iYNrt1z/dyHqCli8RvQwm2bTfcOKqBVXwvFnTZxOkXkOlklN1UnnjYYZrfDWJgkOGMpR6R98gd0
2CEjGBnNe4MZiemxyISdLo8N3mCoQEzJqVgWIeFrMN70F0jwbeWO2Du1o2wIqa7gMq7NFg4SZb6m
FWCYfDb5phz5mgVyHqzA3x2hUYtd3kgt/1iU5S2y2gefNiWfsyNggoGrB0N4DTmPmZAFFARCEMMN
0EzrqMh4JgxeSoRxpJBFN8zggSXMySsghnI9lkQBZcV81Q0bxA64RdkmTIdGnGZa1z2RKECm4vQZ
o/3cVVxm2yZqt7ETYVmeXBJf+e02US6fliczn8lZcZAlGSoAkdv2zlORiNDC12SunhKlVJlJTTRJ
T/Tn9HUyMTLXtnZuvAiJHPkdHAWELlYqfrEQcOrJY8xUMGPZU2kkzNYJbmM1Gdz4uXigyWiM+0pF
O7IkYNUVe1y2aK8SzpCoJpWAHxOQeP6Rl1MXyL67TWRpc7mi3WN+jzDnYTj4NzKiQJ+1sNuP+e/U
t9HYZfrOsL7QEML0s7KNqMr2kiUqNUrtVrioij7h/qICLeeCfD4Epe3Ee+eE+S/XpKw3iDpuB956
FYuJbOs2UkGZkDzgzqTjloDyS4JPMoB4ecvFCwyAlTOihaIQvRQqfhPl/7uOm3JQwZwxTWp6DD1X
BVMci8Y2txXpqhSNZbltxVOhIj5zFfZZ9b9l+cR2vx9UFGgXd+isGuo85HuOiguNqEAGvL6EiFoq
TlRG+WsxhAP9Kw7ajp95ZZI+WnMtrLlyN4zwV1IFlJL784By5VJrqif0lqog02biN8MnSh8szX57
0WujSFg26aeNOR4nC2y2mRCMaoMPIQqz5Ouq0NSY+NROY+V7Pd2zTlrbZNbEdk6unuWcvMI5RZZ9
U5HFmjhhytSr+CxVTKtNXquvgltdlevTl+Fl0iRijOQSq5BXQ8W9RqqwxhBmRXtdxcHG9t2EOKy0
Bn/vENW1bgWdeuZYT1gQUOlt0RGTBkDErG5DF0p8Yrk0GoK8OVzpVSStAUdp0t27lKxabSBKV4XX
Do32b83o//eD/Rc/GJ0d3dIxa/zfHWEPyWeSJ+9/tYT957/6X6Yw51/cojBdUECatiPUn/dvzrxh
/MvHHKgcZJZuukyI/sOZt7x/IYS2hW97JggRFCf/4cxbzr+glNumZ7mg4TnBjP8Xzrzxh17d/PEb
6Q46FMewoQX/oVevI6cI85YiIFHw9dyKflXzldqZ5JiUCOsQT3/SWzuHvWSDmrndutF8qHUKQXOm
dia7cmQmndyL6YuA2Wnzl4d592/Hwv/4q2ntb1pl3+ZT+czqcWwZ4k9BuKVVU05K2EhsVzJtY/P3
krXpoWiyJ0luVF0TN8n9jqhCs4zWYIWZCkfDXZR2zj6hdycTde8Q03tn4QdI3Aqst5bX/8Unoux7
f7XV8BAd5thEBhArwnRXV9/iL7L1saCzLecRzE2b0B9dbOcSmpyc03SXmR6xHxZXkNLZc7f5wGy7
JSICduys6UcoXLinIm9PX2Pe1BL1yT8/QetPsD6fDVSvi6beBLgp/jR2oWknhCz0mYzotJqsGLZR
qoHLLMPyZaKLjYAL90zLcb0NB+e+dvz4poaDdojxUa9noByLrFFV0LdsE2+rmDDraaxwx0FT63MY
omFXJgczN9tDlhbRTiu1Q8TdSUCXEoPfPExmdk/qOiTdODL/i2PA/vujF5gkPfV+eSZ69j/Wr2xc
xw190LN+PTqcG9ZbZVcLHhBjk0XkzM0OB2Ubkm+Sz5V5syTNzvGnilbH+DD1yZ0WD9F5GCuiryUN
obqxH42BIRTtebJzSBrw4eCOEyIfe9K3iQ/syGDyvKuMeVn5/N67ptKJwmpalegHmTFb3vuSYUIq
LFpHqIQ0cvM8r9wOBQATi2OYALgGLB8y91Xqwqu8ak5+QCTNhm8v6Oes4b9o/v+u+CfMwnB9FymB
T7aCyW7y1/VZp3kqe4sWIlksTxWwDL3xHrNau7HA3HgTkv/MoWOtnOhxxKllv9UtM63+R8yeJ9+N
xYVSpPF3piPGzNPvf16jQnnv/mJX4v3x2RkNw7EM3EqG+4cjoXE6l/gKVqYSNygcubX0rxkK7UlH
gRKDFQd6DWbs2zGJqk/5mBe+J1kXISD2vQUzKarSD0WABq74qmDleESuk0pFnbPoquOyiMQvW7Op
Tdkq2LxknX8wC0ELbj93FfylSrs31cRi6RGxaK11o2lkcJf2sQPqbYTUHmkpmRXRzwfy+D16RUCY
gKqLUGnGsM0NdwiyJKJcq9u7gUEFMET+/h9xBjLu85JzH9QQs/xY1aUH+FsYVz8BlQ4goJ6M61CL
6xIhhcRqm6f6HZOAm4wvb9r87f/8xP9ubCEGQtfhgit+nYPJ+H9fEU0MddvtI2PFEG/X4cyP0dus
yRzsegJ3vC9ZE3On6VcGr/OqT7WNAsSXEV3UiNGHN9avM+iflY1yENFvtLWynHTJpZNrr0YCVc1b
0PEeK8i4xmFKOQUABOWxMvAZ/2bBTwon/5WNxkH/7/j7/9OK111cO64N7AFL0R9uTzGTmdkY7szQ
Zgh6I/9wUutKNuiHiquYoKStshqSS0lu2upnrSPLDzqDGC6tyKBN5SZdJhdbR/fqKo0lbe7/8gso
Q+0fa14VBFR+RP3hGPvjE9Jr84Q1QQYDGvpStyU8xeY96tK3DA4CHE94mognCMYq+PBGVa/T0IMZ
PWUf2LIZ+0JRzxJwvR5IiyzagCHe4EeA7lX5j2WGXSnZKlbCpOdnbAfXYc6OP2j5HhzCgj6Mzoa4
+Vmd//zF7L8f2ViYhbA4chzOG+8P76GBbr6I6IAjrPAflRoSsAkjc1yH6n3wJDagOHpSGPhkafY1
AqtOZylgp8HjUcJ8gy3hSnHIQmfizouKgmFLggLP9HC3eHeVEVhpSKcIYaujU5czuqggQyKO196W
qH1TSP4SIo8SdHBlyJX8eMJPUtIdyPutH6pQNUXgbxXGgiRzHhRhm03yYczVPdGrZEml3idpX6d/
fjTi72exbwuBkEf5/U3T+GOfm1y7MZfGWVaLx1ajcBUCd8aY8/VjATk/jvaOeTc29vXnWRkxD6xQ
zBLuMCf/jVHui8FkwSpsULPaNbd0YEW0cMiRRhlygx3ou0nctaOlD0KoXX1QVpaZDOykqBnHPbnD
F+vj3KKV81NcAbp57Zn7099+7Uy2LMbTZ8eOL51NLiBzh5qAq3bC/ABex6/BhVjOvK6X4RQJDXeO
/6g7/bFLGtLveP9hK11VmsMPfeRnaf0stFojdGUOP//5YXIs/Hn2m3AT8LHhYYNrQJ2oatu/lF0L
HgvbTI2RQPoGcaVPyzyCutk8491GLEfTdmNGjPf8pQpyhnqJjXCc+ShCAw3WpzYcO1qSW1dvaAKL
emuZzXnysGbQkGLqWFm301gTwAnrkYZceBQ6HQehgN9lNTi4p5RMGPiRNkUpQZT2ea5oKHje8Eop
+5gvYtPF5srI9HhDoTpvsjli8NtjISFHOD+KHE5qTRKMEd8Xueec4M1mAcFGXhdaR681j3qtdUcL
OBZ64EEgIcNyUNIJGonh2WXx8onxmCxCqQWpj7kUACRyi36is+xfkzB879y4xrBt3FgONPyiZvLk
UzZ3XQEIO/HvfF9O67YwSKjhdyWqebWcRQPsuYoloyyfeIsGAH1Xk1xd6ilFC5bcHB+H9DpOgX6s
IONE0J07/6KoO/tZXuYlp9kx+gglpTwJVMkMB7DLhQVa89o4E2wOekZfnp3B3hiSkeMwwiCkPIyN
+Msa+oZTn/tImSWPPRSdZL5h1oWhY8DO1TTJV1jj+eX13kEiQjVhhGDV0pdKXT7s0b/XWb9AdVHC
Zw0ILPBBzwaTWo9dhCXhYizJwAtgC0iTDsVEwv/HdhbnoOnoTwtmfhN9v8q/1WXv7OHqMG6Yun1F
oWxpKsB7JDIpZqK0lHUSTIBeghBiKhB5SY4CH9Ee3Bs9AzpH3tIpCitSYtX6AyoNSBm+gvUqtJmQ
38J19k3d60FSp/66S+kS5V2wwMvGQwCk/YwIVgZSwCWYmEn2c/q2JP4hrpEu9RVwojj6YsxJ4pEW
b7WGC1s2KPkIJp7ZdE6lhVNNRZjMsnrhBzfRb1qHkW1plXbeM8KSCNafvNpa9ppOMIR6iQBN0BJZ
s+/m6xsKeHs4lVNZnTRds1lGyNsMPJSlXSud3Lw1Cyz+TVnsJwk8rY6PELNolprPmmSTomdTB6JK
jAsj7xUKI/72Matv+1bwT5h3BpH4Z8CSOGSt/G4umAdAuiVfe0klJ99JSN7Nn9U42flvv3KCObHX
bacmdlhB9rYxYVumidT5Xk2dtQRxBFQyHYdj23KtshcbuRJejp+3ZQJAjZhRf11s3kR0Diu9LjLl
njPXi0u8YoZIBIHNpnTRZFSFg9yhBEWNh3Qz1S4uxs64+N4hyQhe7IyCWFbNfe71mmmjFkND8sFk
mnMrFYftYJu6hXGKvZhrEaLfjFDEAUCyzLWXUFJ/VmJkx8pn5wSeKk10ALr9Dwb7dpDdfuIKhQQk
JpOU9uJUs1DbYittwJOlb5Jqm30Yo++gJsneNQclGE3vzymNfzEAtg8TGmfufN/WYIt1qehswrDs
IO3hEPx831Z8TrpXbRkIfYS19ysFvLrBgW5uTava5BFAJ0RgI7is8Ns2mu+s9b0dYIwcxXN+ar0C
90nh6rQ42QAiEfVBXgCaSt7jysxumHgzXuv8HT4m8g4oO0ZoUs40kjNMjFVZ88E1UpFQoqC07hZi
OqJxz1a07FwTARpHn38Op3e/vfaaHZ9TYSMTKGHU4L3lG5DgQrdyQD3jkREm0V/tlgF22aSR9zXp
FbswryhzQhNoXX7tRz/Qde/082F/ftzQJjaP6L21g+2F9isDqgZ1kN7IegtBC79xZzMQrPQvtx48
QsnIqsCvNvxP9s5kuXEk7bLv0nuUYR4WvRFniqIoihIV3MAUyhAcgGOe8fR9nNWLzKjqzO59L/6y
36oyI0gQgH/Dveda7OtLuKR1ZcH+1RO8mNUQPBQd1sa++24FnVNo8VSH04lM448+qbVnWNUx0qp3
uAWiWghKO+YCNsKTDM3JbJcErKPeEXa/jzU7OSFCagztJB24TtJ6sfq+fuR8YBba67ssdvxDmc35
kfSBRW4axNfowb4e/ZOmR+Vm1N8mVyxb4KaP5HgcfR1cRa3yr5TWXDPjKxA0zOVJskEj8Fo1rHmN
QAuQZjbbOM2uVssYPXcVY2xybonnnLGXcGbYNNKmWVRPQ6G96ixUZd/Hj7HNTr0o+DlQoe+z0dM3
dZ99cCTKpZ1jArE7vjICORN2tzJrmIxkC6m/ZaUD31cyMzYH3L197vLmSWSzyrQe3KvToZEgcYJ9
8jqcjXc3gKTuWE9uJOydM3twGwsywYTGDsTyyhV02ZnOfGLL79G96CFBcn0Yruuw+eH0XrUqusJS
hqfVANcSEwbT+bSn3SYpnuXgkB6c3P4RGSUlklWB/B3G+oCYdV3knth1XnitpMay24+eq8wgM9Ru
HDxDBmsNC/xfFnHZuzAh2BRtjrr2tR/j+gvHfTzG33HSPWWSxb8w/Ct2N5bKqZaf2F+TUzCS4TG6
AiIKAuv5O7Ks8HuhzszYc0/Z5Or7yDknWOah2SYjUF1BAqtenlCirjrXd/alNSC1rXm/NGI4mxmu
hKiqBm4MfhtLM+2loeED6QYcfGoZShJcbV47v/4xejHSS31iKA/hnLsbW2WqEdviks3txgRJxE27
pklIcReyeJpL7YPIuA4pYsMJJHlVjgK5bKo/ZJqiInSJzau4+VX7ks49FSzjEHIg7hnNHrPi1R+K
C/yQ9jGQA5JCx+15QxBdXZJfV832Ey9WpuV4JtYzggnESwYP4WhNi9Ag9eD+01rco0YEcpkixFgi
SKdjw3Jr8ytEtfKJpfYrYETGgUZ/IoBg2BfabmrYLZgJIdZtOLw48VS8CJtghikNUH5xTDaNc2zj
LDvXFEhLY26IszO6T/5oZ5dNyTabRHjUJb8QfVy7pZkXu4Adzv2zanX2WGrWj5ldMk5bMIFeKE91
3U2Paewe3RxfauBvk2tgDHLtS+1bekDYp/JYiRSRX93uQxwoO2PSzpzOHpgVVEvuwPCSgira2O38
oRUF93wm6z27w8+sm5563a+fs6HZsqvQV1EwvCHX4W1qMAq9F0r2KL/DjhbSzuRHaEW7TjMoRfFJ
LRuZjCsPcRSWNRlvTM3hUubP+UB2odfwsxphtEm8KVnlFoefW+XBprMe8jm2lkGPXrdM0HTqCdBc
1jSHoUkvUURxFaXDuLof2oNV/JhMeCtRx6EOIxs+g4lQuiDnEi07XOMw/8ypREEicMGcGrB6ghuZ
I+/RdYA+aiG3zFA3B8HkAowCWCCjrJ7dgAmaTDQS4g3qT1mlCJyjhAofMvaKVMIRrBD3fQMic12I
hnVsP65TBOxLl+LItoz4MSqfUKU5iBpGXktWT+yXUa7CmucDluCtMJs/otIAEIUT6yFATPgwz0NG
QUl9rcuedpwzr6H13hjD9OR3+Ydjju9dQRmRJISQWJP9FTZ7A1E5MlHkuGPIW4u5D4ZupC9GQvXL
oKpYBBOxyEJRMyiMJ433YBp++ip6Hf0B30Zd+7oa621sw7tHP47Pj1CMEnQ8xuiMlMIxKbCd01jX
Gc1BquxFOemIw9xXoG+7LSAV9J2DAZ0RQQOUexvDb3y5n1FDcECzv4618ZL7mjjya+QPXhs+94+i
tZ2tw0QC9VSz4n3mY/D36agnSYfEFrB0YC6mOEzJcbxXU35VlQuJ7KvPQCykZBUvzZwfI0nkzrHR
qIHKgxYEETSK0/iox+8Var9V6TbojhvySMt5ZyrlQdgNFzfk+e1D9n8dAYZUaUtziidsZ0ZFh9KI
BT4D7l978PB/Dt/lu9E38TOhRbAo9DBeio4HAVsOwntcO/cJbZOijdYi6wg8irIEaftAKhTmBGQJ
Xpvd5Bx+Dhkjh8zLjvcSuBjwPBVzTZa0+h0Sc08thH27tbkftPRNaPRHA0qPAnvronER7najONC9
cBwFBPpkKR8SAzMgdtCt+FfpCwkhFdk0LNHOTCtEwau6B+7o9EfCjai8C2psE/M8c9zqgU0GlX2H
k07kGN+zLpcrNOw8iYS+qbF7ijn7w45A93Bo7I20y9dej368ypH+BGmInchYp0J/Dxmvbe32mswT
OxGmsKuKxsptzoaKdtE58ReZFM4q7o0HP3BPpWr98Iz9YKgZo+uObJK+LjEyR1ZEyfAH4BrPBW4w
2B5yytTKNlZWptv7f4wG3Wtp1jPvRwCkWe5PW01THx8R4OTpBu0ru9nRz5tVpyJcGNMnNMxzupmU
BDex+Mhl8dQ8G3WovXE516Hoz2UNd78zvZsu6svEdz40ivPscnoYXV1v9JrsBAz71qYLdBD6dUDW
DFC5URsRzBSjfjQ7RfAnReGJ0JjmMfWbJ532lAAWFDNGHZ25DX+QspN8uJ6OFENFadhsnJkwz97e
LjBP97FLq6e3xzSnXZ2rgYckoGttCRI4OFUSwFvIX8UcWI9d0Td7v8GLrf4yVHaUv4GmbdMccRQL
6/JY16rGEtlrUkXZzp5n8ijY3+z8ovYfO+DkoV56i2qISOaj9zVxjRtIbbdtjd5/mvLgaMbmtmOq
Dow68Z9NmT0ZkS03decFzDuLtaOSZkaPMps3UcPGjMqh6TssmybUXsYTLhSiMbG6J6tXcqR8qjZh
gW6q99GQllFuPskWB8x9r2MNIT77ONoYePOWCf6Ix7BYlkGnvYR4h9DS9v3es2m8dTm/N3HuXOas
R0jLUhBZ2avXY6/zGGZ6UTVf+DuZWGlbsyFHg6oSLIXmxVsRAr6uS/3b0PVwgyLjCnm33pau5j1W
WfLYeX326GMug6mhfVteCGuNDJzDPLkZ5RESWyBb4Mv4PUjsw4o85+lWj0sA0dGyrnfDbBpb5PnD
otVKE08UJnMjLXatP0Rro6jk+0yU7TYtvUtnaP4GERFZl9Uut4dz4QJ5D8cBiSKZM1s3iz9KW9Mf
con2Jh6i76CcnuDMlNspg3vYO7LfaTkQBEkeLWBiNP2lIT5t5fXVMlGATCf0yet4dCUUjTx4z52U
rD5CGkji8PmnnWPB4PnMn2avPKwZRuO3++/E5uLZWvVZlDBICMyQK8QsQOABfCNl0BH9O0QD1sMP
z0KvkEdVCiZNefdQU4dFsKEhn5fzjLwS08AaxVJmSLmWNyOnHibWxmOkgblFq5wVNT67SckkTXej
YDMG4ouiFSm2KxBycftXIXCRwWwrxJMx/5R9IwkJl4q0f5Q1LWuYipM+t5hhOOnrDHaDze2YuaXN
O5xCRGawfwZTP3o+TpYs1fdQsa85/YgcSAFxLaiXVT4vHZsKkUZgl3pJt26TIQLBQtRVH9K5eNM+
UFL3xk0eI9zOs6fjTITLhL9jXsRzcDUz0qCCi+RdyN6VBt/F2oyIkFKk+pjnOl+4hUJU2+9OPLwp
hpNdB8ok3EGVwhI9tlSyY4croUUOutYctEST34zIpBhn51sPoMUhCuL0QQ+gVhRNGkOcw9peM4sJ
RwZ0+ewZ/449DkzOxnxqDh7id4cEI7vm0kqLr1sVEOD8/qKxKuGVSOF0H1BpiTcv8sGBiAnO7+9H
qObvo3qqJ2LAyROwbE+l5ap59Z8GqAIabE7LXfHY8jP7PfRR0ZpMUBf63fqnIwmsrOklN8dg3Xja
tRN9ucXTcEqbQhzqetq1Djae1gdbJLWJpBRG86qOoLafzK88A40Saip7kyReHDNI67IsPlOJJasJ
TT/m4nD591/qPxQNpu6y5fRYJKqxhv37assYCRhoB1qQsppZuPbtauyicVtoDPst1NdK9dO2ND9z
/m0IpnIMPlBI+9XTTJrOQw/kSDf1gx7I7tjXaHvun+//i2n+L8Q0QcAI/2/ENJ/1H78wLv2uprn/
a/9W0wT/8k0fLYNjKppyoJusUP6tpvH/ZYBdtqEvs34yoC+y0swLskD/5/+wjX9ZhmVyV8A9RTuj
8yn+N2NZCW1YyLhEGbsORrfA+39S06i16Z+XevBlWeVZvLDUjWf5aun3pweqoN1L2TgjvWvSbwZl
pzSG19TbaJ89eRjQhbuD/QugIeYAAgW0YTjNKVLL/Jak2aEqstOfrt/pv+hn/mPldP9E6GeoRXzf
ZIny108EaEfjGUOYIKfh6tloX9IKFaYbLXvTwogSUy704xKm/nog3iCDbMquTnka/ezmQi5PkmfN
a64pKlwsU/SIsYGEOS8OHb8G5rj+PBXdlfyida8pbnmyAutmkxzmirIkW7PZTy1f1RTZbU75f9qe
9VtkjWdOyr3jq1kgwhFCR/Q8v1Vm9G0H8qi14osrRZjP+f4aLZzuPOIHKd3wkszkOvVUzVRxD2bH
Ry1lfuq87kxi3VcQKwDURjfKU66IUyHCchH6FwLqT46Vf7tWe24cMLXdZwVHAAgUIydfzEeUebeo
E1+DSI8QbW9FJG9dgYXAiaBnau8RhXsa4xH+HGpto5UwEMagZkTbDMNDmihkkL1r5HPWJ7e+BEUC
sAO6N+iEUoUM++ItoweY0psjqcWcknbGd/iABBA4U/SBq381R9EL0tUdQaf7tH+RpnwhBPBGz3DN
6uSIfeUYmdpTguzADzag7Y5GyXWpM5fBS3DquM1KwR/ecONFARloTbz1nOLJtoZzN+HRT/XkODnq
k/vepVRAEwl3ux6GpRYxQ7RURIZMj750FgTfWh5SiIbOdmU2K4bPaOrJvWHJ8ewzGxuZoultuamT
/srE6RwqCkmTOi9N8Ooxwhi6/FDxvxEKfKl11jFa80zoxPuMQvMfbnKl8fnrU+d6nm6CN8cyF9wV
dn9+6prYM5qeURzKnAYEF59L46lKO3cTZvKkRiFcc8r/BKxqFWNO0n5ZctcGxo2dp/yH88f9fbGv
4yfg0bHJnfdNE0XYX584gAV6lKSAS4idvTrdcG4tbaGWXXRi5GaGG07Fl1ljlZsWtzLgiTQGg879
WSnbQzP4sIuWoKx9MSVvsR1eujah2pcHWwxQPqjQyXe8CLc9h85wnh3IG/hF8E/jlwibR93igciE
IH8sLk7YTSRcqV8ac/u05PHsok0gYb4S3FtO1mHqUlCJ2h9lOVyHMD0alAOYQApVRW8N/VJZDHfV
ws/hM/Wl8YIjDbeZvNkPhJRuUr25WZiP1b8aauHP3sj+YctrKrXAX39briYHOlxBBAVUrX+9mvU8
h5OYGRg2TbQW+XCFbXAdzeLmNtktaaHY//Kc5vX+rFc17xeyrSZ0eP4DHdqO9J0vsuz2ozK3D/YW
IAmfnKjpyXj/+5vQ+13DpH52C6K2aahOzdJ/kz2UyNJr4bFrD2a8KX6OA1xQCvXFTS/lMWeZmAi1
wk2P6lzAhByO5aUFsaRn2beeTecxc0/UKRY/NRXzkcymkx3JI0lEv5i4xybzbCAPoCHQLIQ8qbnZ
7iGe3Eq9uNVOfmrtdo+e/gtj9Taup/NUjmdh24SnZAdqoksQTQt9IFSOMGpbcpcYuXYpeHm5wEEJ
HN0TD3aKu/i7TVBVle1Vqhumx+nnMUoOxZFExGPup0dRuUt8RifTir7u94VmP3pFtBo582K9B4XF
a7IqzkNnkJkd5LhDMJy46dFWlsluQ8V4VHfMzLAztNbSbw7TVFjrv/9BjP/6gwQ8hpzt3EH+bxIn
zg2ScSd+kC5i+tLHwaXEb2hjBr5vWDNbbROz7ACE+WZ39nrQ/CMmaJTj+vssmAvXottHTf+os3Yj
a/EGQu77Hz7jf9YLPmo8QqCRAfkWKs2/3t1pMYTOPPCu8N3yk/SGpWEdLPenlSYX9Q6F53I2E3W+
dE9NEp3jNFjZaAjUaaAZRv3v0vT/nEHwuz5FfQjTtz2aAVBqdAR//TgEwHn6OJqMr1hTFE76Ehrd
dWYztyBWuYAqWXzYDFIhGV6x2Pn/8Oak1vrPZ922eGVSxQGCtn67Gh2UKjPXuRpiIEg1cFjvqlVH
dxWDPHgZxz3xj/tiHs4QZ285U7PE4oMGTrfHkbyXnfYsu+6IqILNUEoF761im7GGyA4NGyq2AxzE
kY1jxfxCivNkTz9iQ19UbfLtZsWp1JJjSUBgSpRcO9nbkPs96YjRdG9Fg2edpb86QDmC2dzmN8dp
Xooi3cDX3kvBywkXYzLJU0dCRJhxt7GRSxPM+I0pDmRgbLS0vIRAhn27f26n3kbcBLKnRKbTjhv1
UCFeWg/e9Iw566RH9bGDwlTfurpFqLPGY/ReuMmR2Q0DX75RVe/LjLCd2doyEzxHfnqIKHRiBxmH
KsVqz95WOVFowWsOhaGQGM99HExE850zGwYpXxsf0bEU7nbS8QrxSCam9YpR+R9+2P/yuyLVgUWF
XIdG896G/qkqDmQ+RIDFOBEF0QOqsGp4X/mO/uy77esQpNbi75+rO2X9t1MD1TgaNDTBtIL+b4Js
mKLtoEWcGrET1Ap1cSR89hik7paHjJ1Vs26YFSALfpm6FqM9ozM84921qws2OYHFbrp5g3rB4D8x
OEEVwl8b8O6Y2lroGAbJA8P2V82nvvP/6cX1Xy4XySSOx3Fi0sY4v5Xsus9EHhgOL4UgeKpL7w/L
IXAqMvpNb6InQgOLQdVhlc7WJSahY28IIu2ZeGSmt9UC5C50umNanKqa0//vr+w9uujPVxZJpe4B
rMIqwH+iyf/rK6L1cLS6Hl0xi8GHyRHGQ/SeC2fEGOyc4DEt3RCWj0Wcq9EQola0tA3+GCIvm9YO
p8vDaGtwebKDlor37NbxHahGdX3RzdMeHDrDYj/d9ZbOmHzQIUaYDtKf/jpHGGwa/zpM4/DAu501
LSbO1EbYrvNK0sheJdkj+coG6FgDuuAwIVWpJSV5TmjFOO68ikFH1zTXOIi+1e1QVPygWUc5zG7k
PPU5szkN7pvJcaFn2k9TUOKOPcVVUgcveSc+RtXJCAeNTCTKTUIxHzf5bQqo8plOfrYJepu/v95I
2H+vgAxGNGjcdBpLwzFJo/jrFTeGRtjkeMLLyKoNSBeEQUDfNKLTzBAg6alLAyIT5Zejf+r59JQV
9C8gH+PAUFj1tfQYQ6l9K+vZwUi/k7o/6zNxgL1Dv2X3wBMr7w/7pSqtNwaSH/2hEZPKLMQnKEeo
ztK1zqrDSgN58vnhLE6lh/go6pUlqic6SeAMf7gGvNDsQw9Z9NS8B1D+E6BoDIjEENb0wv+ZjQPo
ZI4tjJxJj3PEd466Hs+7bZLjyXMr7Ut4tAkUWJgpC1BTGiz9zh2fsXJCr/JEDtcKz7gWVOzQE5LM
+hGs1NCAeSskWFRRzAx0B6XeZbgXNGx887AyV8n0ClYsWAwj5jreGOy4K1IQ+rIQ60roI37AmUyd
Zn6K3VqCoY/XfI35qUIr4WfVuB67j1wriAV1y3ThFOnFSp1+0fpTu/JKxDAaPFgcacT0eYoYG+zK
zMlXpCkNqzgOXn3ZovHp+cDz1XM9c0EfQ+8/gqwFMM7bCeztfTXqz3Jj9Sb/qiiTtYcTg2Y90FZp
WJ4L6af7EQRaosQpplvOh4RftNfR9bo5eg+brXxsam+uZ33WbnVVr1l1sjVdfW41XgSqeCZHj3u7
nKGbx8+dQzNha/Swhqon4Zlc/Xhkdi5veLwP0WRtobcBFTHyW8a9N4xDT7PYndXpp+XhS93TgLf8
ZmydWNU6/WpknGDVxqIq+z1QE5qQtN1n9GZkCpAJOoM3A7bAFk4ugkPbs18LVCBf5PII0hDbqMjV
E/lVzPZClAxjEyygZvzVmkKFlTy4fvyVac6q62ecwliSQwdNdMXdHHBnQiwBuB/HXyTiPjokjHYW
8WuwFrAufIZms1eC6JrtplmnX43JiW+lN/r3s+7GX8SLQJbMzqoRl/5wFll7nu0jcTZsXPKOOOm2
fHYKhoOo2B46Td6mOr7hnfgWlmIjgG4MY3lsrJwntc6WU9i/ZF13ZolkyvlLpm984EuTEiKacNct
0mxJfLv5UIFy00HVAvlf6wPrKz0lyxDDaJziox66/uLO5s3P+AUDdkaK6JjahMN2ZfrVAWLiObpB
c2g3Ef2hnnJPOgWwe99A+iubg2rDEw//bPvSUDVUln/B8X9VAxV9+hJqSzOPsOpUVeBhnPD64JJd
oQmuwya7mEN/nUZgEpZdLSoKisaAFJaCvff6q0WQJnki20kOn4l7ErY4tn381aS8YGR+aEuioOd0
J+AUs/A+qf8uydurKv/dySfert5bdrwR7Y/BiA4I2W/GxMu+AHCqxkmeHM5onYiRbK3VIJjINrNK
RuXqR1Z3dnV5dABgWBpqDLlgxvXQ6ulH5iCxhCKWEIeYztWlhHLvX5RjUn3cIZx4ZnDtEPjOaS/q
vZNPV2eAKsnofqp44WsGg5i6vVrdsALcs1RXbJi6M/KCi5qQKY06u+6XPtgkvPwLQbFYkNw5O9sI
AP1Cdf0FHMjW+EVqzUX9rX5fbEDSr9VshRsJbvQI3IMb6rWKehKRSGBql6BJN0XKqjAPipsq2DAm
04pNSwmrqqZPjOmgkgKRDxfJmPSzdLNT1yRfvfeUI5eQFmxZDxEhODNgudnJ0dIvVUAzZDxT62Ng
aaxTK+iOaw+lXOQ2Da9+/lw8fEs45hD4GMnxQniVAbpEsy+ytQ5Lr8YIm7QUuMVQPWtmZWLy9yMG
a6QdOOOXpoE6MgDbElku3ojcqXeGk/20YlSs9d1NkoMZDiztUso3zZgmnr7kqxHx08QGbgU5Jd8l
gfVscOctek0Ak845S0CoACdpTEAwdQ74axQ/pMj4I/O+AS/eP7aZby7HHDtsmWOnKqs6XvVz/yNP
QJ3aIfrDIe6CjW3UuxGIw4bA8nwTqrV02YD5RyuNMgTpolabO82ImMz6yU8z7j+awYCroFT3VQMo
HMjHkuHZStgANn2jbVc4ween6a3RY7LY1QcIa79dhV20Hm20C66tNRu/fORgSve2pspLnYgO2+QL
VLAhwC2Tc/KumKJz2ZGNnVj2OsbKfT8DOt/1FkY/PHeV89K6yEKkxjfWGvk6g5/misJJyHxGbSMI
kDzRAM9VxHd4WkmzYP28fyAwj79SqEZLg2VgQv+2nOo/8nmod7OHhKwsQvDs6no7mMHYnAdrVuaU
C55V76Ayfk3asamBMngzOSJm276ITGV5EH+xzYGtNnN9TM3J2DZh/VKw5loJWSobNvvA2hj2AW+E
td2RfpwUTf8gzDjd1uYERAlJ0GxOGz8cmIBnqCT9YBmS3r2KHbMhAVdDr5QRqZ3w2aJcuAszgqmW
cS4vUtb0SwiHzxUDgxdCxp+9USK2pQ1KZU3iDs8DJv295uXE+ip0N8yVZ/TFxw7W6roVBdnDDTA5
w6/4vlSIvWZ8lWK+BUKAzcnDr8KF7ACmCUdrCKbPglFm9UZLE0l9MAaog8j6EhPWAV6xw6ELAFvZ
UdQvCxBwTPGrrT9M8QqiJdfY7vaciD5ArZ7oOIaSrMY4ZHsCJ4JFNiFEDNMKsaZ4dKQ3PTl1plPh
JY+1hyN/0puVbIkZEll1ciPq1aagZuVuKTTs5IjeCfoOZbDTh+gaQkNY9r3z1rURGOuWawu4sFgI
rf52bpgyoG3qeMrMvs0WA/JM9OMuJzmOyrvtJO6HdsV77DNznbfG1RKs5n2yKzzxOHKTbCKecqa2
+0CNq8MQDbuhA5OU7h9tJn60arDc8d4X5JpMnXwiUvecpTBwNfeBiK6fmU6WvJM8ul36Hc3yAtAL
qq64JiUNvYU4tYqK17bn5dy6C3WewuBfqvYszCs4JRnZCvm34KBh+p/hwJvbswpibjV5crABPHhF
uMt12JgNSQQdp2+hGU9hm61VDz9OCONLpEktp5KafI26y7dmptDCfbDS746hjvoHvZ4DNquSr8GT
jEGJ5unZTPD36WR8QRakVZgA1unATxzNJgWnO9+HaDMlRUH1I737mH04BnbzPDAhhSewHmApg6P7
vtdXwE+2FczW1isY3qWHNo+/MWh8KTuh6tUDg1O9BL7peRE3Crfc3HGwVQMa0uoHJb0CHG6S3qUO
1pLvELNP6DAkMfw1ND+igR1XYR+fgIK/2E4rwLwhXGDt5JtEfv/bg0HT2OasV2ztbYrzJ7sWX9YU
H926GFY4EpHwokTifFYjaARJgJcl2jPRfuI62XuSY00zscUSDOy70z6nll41vNmxhHo0dqAtYtw4
Uu+R2uvcBZKBVt58YTU+CFV9xkziW27dpHtUawMSwq8h14vdFHVf3Xk/q4rn3i82Ga6bgFMa4exx
muR9OVNklJGqOG3rH3NjXNTYpw7NAcx6dgqcet8rmi1XW8uf9RZfQBTQpwBB4nQ863307WiMAjz3
2eRIlhMcX88gdIVfVzVxZS6+emd8dGjuBVP31MaYFUdv/ZCfeqd/hmmbooEFa5aNo/vgtO5udrPX
SuXgjaomaYL8BfTkiGPjoSfDBYaV9lNXG6+8ax46G8m38jmqPZ8ZFwf1+6rhqfowaivUZSYh6t1B
VVEjGx8EiNSlXn5yayZbCRfJg3sKMRIbURh/tq6znFseILhAxGrPV9Paxy0l8EjnQ8aRliBA6KJv
17wmI7weRX9V2GsUEODih2es0VfwgYexpv+OXPGtIw+1YsKLAnno+MOps24TQzTSFzddWB37UnzF
jNt7fqsHpNdf09zdWtqG+yZMbdZUynritU+85pBBPkLDu5pt9Ba5VG1Abk7qwXJiPgf0S8RHR3W/
qmb0/kOrB0P9oPcizXrOguYRecVRPbUQm9baKB+F3W5DH5nLxLAmTLKbmuupAXg4YGlv2Ku0pEUM
FboSsmQrdxXU3Rkx8FbSERsRHT4qycyxTw0/edbUG8dmQNeVFKnvaoWp/itVc6ZZdlPPoxqyqs2h
aXKJCjPZhR1HeSZvLq2MMVOBQqtRrw5VSuJ2O3dFhWwkPbY1+lgedrX75PA+q+G+X8uj+n56kx79
lgl/au56Ty7nIjtMpfymtN3p+UkHjpP0abzQ5/Ci4eNouQtao9unljxYzWPm1/tGLdNMoZ95YCdu
CbHK0wCEdH/11N42S55rs3sUHV94bl/pnQkgaq/3N2Oc5KdCOJeYI9uxAeBQJ5Joz/+VvP1QzF4j
xmNGEj3mNolSmvjq5naPwowuBX1h0q5cccqnEPchUzR7OTvtdqxQjrN536qXqhnFbFjJr6VZd7gB
nNC7xIdJRHSy1M1zTbY6f6IR3DA/PsZzhEeTv7nq+EnrYLi2WG2BBBwYv7MZ5UeQUXGzrXqv3mFj
0+3vFbK6yCAgLzUaKiv3L2XF4wZm+Mqa66Qmvmpm3MLri6LsOJvBRcMTpM/eRe14q/jdtLqbWvNC
Vf3Otascs/t+Sw70ulp1qVWPRBUv6DIC+pzKTKgu4oumXlV5JE/BzFvOShmxMsas8J66RUdFgTUk
tKdjaLzCmjvHRfSVOCk5jNzCFBYPg5VcbMJvywCF8vCKqv+9CKwIGCES4m3LyI9mGHP16ANPCOZ3
MhnOlsCyBxWC5tdfJRKZUuT3JD3ka11VE0EMcwLWKZzWPb51ELWI7xcJEKmgLV4nO0eE1VOSCgfR
suvhQhMT0S6ZRjwAdWnVlPN6jPtnxtdHirbVgPxUa3lEPVdOK5A0FDTOeqohqd19RFnS7fIw3kY6
Q7jakZ+5/jPAvRbktBdW94b6AjhNtEpaHhXXij/ZUUM7rdlTqvNnjFQxrLEh0l2UkIMa8bv9tGph
JK/unxbpH1dWm97jkNlrBtutTj+TdnpPp55UmObd0/iWfritJ/RW0kElpQx+fqT9sLJwJTzKIg6e
PNngUEaQlXjHqCTKkhL6kOuiZwlNEAOVujN0z4GgBC/9D0NnOVwOAbbEIF1TQ707Y39OrRKyGto/
hlWQv2k95hjDX1PT+hTxp5tyXQmAQPHENM7DSz0HiKIba0SFL77LwNq2JVfB6rs1I6FfAR9PM7tr
lfLNY8MNl4IHc2DWjl6RwWPp72OH52vWf0hZVrQG8nOwtNdJdzaGWxIINOJU9LCuJslHKrn+GrRN
xIJoPht3k4t83YMEAiAehgsdaRkXpgbyikbt/lEbqSO2cnFlwzlDicUv0THnyaNuoYxmrab9SolJ
3DRN/NawZX+wsNfhNsca4uEJQNK1dGogeIEFidF26y0s2IGYj+GFVeizMABBC5s9dgjnX69AFhbK
xogvlxNi/nCrPqVq5It6VQgPbgI/VrFAmnrF826pOkyRha9HWdrbInLHJVvseosgdF86vH1tfNso
BC2DEFkgiB4wpbgIkGnIYtfJ8RORKkdbyl0k5/IxDsAU3P96e4xfSkd+5IGbwauM3r02Bz/Il9JD
X7lwGw5lBCp5aq4TXdeXIwSEKsCwlGogUAuKhMQmGdzJ5el+GYw0pOUwCAEuGlbNZbn1owaSf26+
VnPaLz2kGcGUQtKKHW5FEVLdCq+EuDdA4dZYLAiRvmdwCRJF8p9hBq8mCXmr6iEByFoAfcTbfn/S
8Wv+EQAXnOAl3s0Qsmr9Byh7vC6d8Zj4XOmcNyp75pHC2TNOSaGwh0aybGKoxnePxDwxxcIpDOU+
WdZg9SqjRRDT8eDU2R8oSUMMCujwbIQBs8POn+u2RrcvmBuTXBWheKFt+JRaay6nQQcwyuGUN9Q7
eSN2cqCv0WLGidwbqzSOn7M6VBZmbRHZDnRVagWYrNxvDAh1D+K5gZqG1JUvVEmUPEw7BjWMQYaj
ZhrYsAOCKH42Xpqvykml7MXcUjrJI8vOnx5sb3wlO3zRMC/hisHGdULtxmrVfRj6B13kuCzhcK4S
38KBKH+lAjlrUq+xOv0v9s5juXkkzaKvMjF7dACJhIuYmQU9RVKGoiizQcjCeyTc08+Bqju6u8a9
wGwq/nISDZDIvN+9577nrM9L0Y+HpsERRHRwTTMo8DvO4i6vKY/8l7ZptxZteLQ47bAqXS3T2IEc
PETRuzdY5E0UN0tVzCB7xI6cUDgJ81szP4y2dsokK0Ti2Dcyd0gVFNzCglvkjz/lU/ZGkR8UxfHO
1+M3F5pBV/HTaMogFGAn17r+zq34/Xe9D4e6WY60i1opNwyyHt03E3Cmhp0BSsysnbrGHS70nRaO
V8OLf9xZGZE6GEyNJceiuagqmo0HsCYT6VUlybusWXbsOvsZFT8EUNmK9DPuSDEcVpUV/JgW/9jL
MHfU6iVoSbWS8Gx5fcM1cYfvVtpnx7ulpgQTEUbaJmQBypnfoZyT8umvM3rgd5mqw03cBUd3/r8J
T59JHNy4ytsEE3vrITypwvgkCZetfz+w0h5XUs+uwZC+D0ZMMeC8Os7BbD+1CHZF35Hb8OULHllB
Ph3ClI80UGyPJWe3+etMAp5uw41GvHORJlwSpQEGN/G4CUo+nMa6uHF77/n6NS84Z4XypaQa0e75
nPBSn3ODVZW86DpeYzH6aUV29LnkBn28+j5hwrhDMNIAm2qROOieBoF1/lJ+IxzzD3VdXkuXUtyp
oQmF86Om59U3/VWfQ9W/cfbfLJbn4YGbgXVzGByDHQt6l5BxjdmXo0jx8uYAu8EzX+DroEfqAe8Y
JLmaADlHCyTUXvtWchf5jFF0x4e4DU8H6pE4wd9mQ+xz+gmdalx4pqQnjI8jEHyndc5RUQPLnEuc
Fy6jK0QvaJdVcE/l3h11ct+W5iZbq18nFiuyHoZQThvto4L2DPI0p2OASsuc6LlmO0Az5zccc+du
U+oKVGZcxEivVNefudPIg3BxMCrZeUUpF8wRuVY9og6AveOFTtT319jMgOnV0dvlGPBt0/ghlo5N
8UCst9z+2kBqnis5Kh5Vbz4RjDIpdITvZKA1ztNEo1FnwxCYCOVwtLiTNDd+r3LnFpmPzJWgvL6q
Wvq3oxuZ8PKK+jOt7Tnfq3PG5rHCw4KqREtfMWOv+Mx4jAqPh5lJodJQd/Uydvl6ZtT6UmrxW6Pj
fS6Cjul1CTpGe7XYsUFDrCGTwceKGFK5zCY9fdhAyh/ByIIg6uhL5r/5vZR/7z2Lg1nb8NAQdkZX
wXBlgMdZstXPutF/KRCLS9WG+ZpAIHzMMd6WYCYyYbOiTywydKHOj+9ywWBqlc3X+e9jLOEMhME6
+gns+MdSGRuuhgdtAKRYqgeELvSleSXyyB4RLbuwUBmMTJe/V+FIcQkrbPzujFzk+OopHBxRPLLu
Bmr/e4HkQJQu+kkrau01QiJznFU5EKQDFNI0YoOSJJjO1BsSzKaNCNz9Bo5qXP6TpD2MslsuB2Lo
u4j0wvI3SwCfmAI69lf1FP5k7nD+vSJ64myCaVRLWHlbtqxfefZe4tMuB6pE8Mx31qaSLhXLGg8J
dEAHCuXS1ErQipFxtahxYOdRrqx5VxYEeb7WZ4KHVjTbwfFuytbbdGru7mKJWMYJ0gzbWDqZtLMd
DC+ux/Ly+y0VWeAsoXAt4zT5kfMP0ww+Fjlvw3Uj+IltZAebVtdyWvugaKk9LohguBjNs7l3KBfh
xqn4CYCBfzeQpi9OFvkPQFNI/L+vLq8gjWhXwrnsPukQRrFkvxtQf9K0pGumCVl25Bwwgbxj9kZO
fcIxsq2sZZSh6vVj9u7N5I3GjC5W3Z1MNK7FENBoV7ps+Jt7zZu+fq/qeRv7+7YGki/WMJ5/P/zW
bIy1S4NINJk/tSG1dRVwj+lNxLLjqGWoIydmdsus1CExgr57M8p65SR0UZcUsja1d4lb5m4BlI7W
l/oS4gY1YVQyLDGBfOWjO299+MS8OngKgaKtGCcah7Srdg4XdedXA91S4gc+Ohe92vp1XlwKqOFS
J32dOAb2sZokcjQUR9SDYaF17rghZnEIjIQMo+nc2JyBl63tREuRq7c6zcdlYLF7TYT+alLHVTiU
puqRBhKf0V/c5p9i4PA02nACptJ5dqb0OPkVLxoGgSTvsbSbxAMWlr9480jRNXijOfCipfucT2Gy
r0YnWSw11JK1R2BzHgWHjPCKxdQlf3hjGzelj6BiMSlNe09ytAYjVq8q3bsEDlNoW+kHr7NZmPzu
WUWUtOo+1QYRx9q3tCFvpkkeRROKT+DDkLYJ7TA3WL757dEcb3QxWDTbocLT0ZLclHjxuKuL2cxa
bCCw1wtLPyMc9otJ8fBWarjjXnqX1JKGAUmgFAYDUfMlA/2N8uWtVzJpTCP9llHXMcWtzpUcIvW6
HB4MQq9hprc4E5MbYXTvU4JwDL369Av2oeEPc0ZrPyRDdA9r9STdQdsQkb83KvK1LKmkmO4DnSWn
nhi3WSPwUiTs3zG4b3BJNZ6B90bnaAH9S8QkpNz5Mcs0k+2y3j3pimUv8rkomTsOtEkwWgOfizOP
mQQuWmdhf8XCu5daB0aAC6QuaF2n7xyYnQ7XyeNw2tXWsqzgkVktK4FEPIXCcN+TsTN9dEQt0C4Q
cI59VLFvmKKP3u3kyq+1T1AJh7Flg6sEs9TSFEef2fLCyfkx+F42RPQY5lQ3WWKzubXmaZRP5iWQ
4UOMYNNzNslkeWPRbc8YHJZOCNg+g3q3Skv/4ur7ehgstBROjb+TDz/QuqUM4ZCRMOwgRHwUUyP/
mGzB9AcV7FHPpvyZdd8Fj79LkSvfzDigniGlCJbp8naKAFH8fjtDA+io6aqbXEuWkc0US6SqW+Z5
8DbiBltPbnv1IgHxTgA4R/i3S16JmXvQLLKcKRafnyafA290ljkA2mXo85ff3yppEljaFplDe3J2
EZGyoADMIpk3ED6A/T1w2P9d5BtVvTbsNNRL2Qlr+7talOawkxaHP+Esusn77pS1s002/24AVBdb
NrrAs5qF06LdZ1Key2zWO6MYZ3H6MxugO8J8izkGrMX6exDyFf3r38Mm/01Y4s9pKPIjmJsgsUmo
eJjb/2TcVrJJwsIiOCQKDiYM8jmkqW4N9Zz2P1wBv8cKBMH//bca/9Xfw6+VtmULRpCYQf/kenQT
NSWTrXHbzJPljTOZ5wUjQDk92qq+GXDxwtRKF3/4lf8/hvR/xJBMhJ9/+IJW7+37v3xT1tKOt+/Z
97//6+K9Aej7yT/+xxTSH//XX4G+NpEhh/SRMCwb6KjkC/sr0Nf6C9YdCQbWNqXrOji1/p5AokkI
5KIAOASR1eQi+FsCiUiTx0XnGbrr8oPxMf/Hv/2TZbf509//EzBX/y+OecPG+Ghhe3Ycl/nPn/MH
rvRdqTpPLlRbx8tW4s+HasMGqA0hGlge8cjeenGaZm5xZxrZenLkmCzPCaiQRZPaa5CFy8Ql7044
c0WspVzJUqfdOXJtgkIQsSyqBcqG0GIMUWWj6eOxK7T73kfuCFwoECGM+LSkWITJB442xYAHzvvA
KUcLjROzCLH2Y7is4xQ9UmP9rEBr0gWX30V4kxdxiYw4iWNrySe3KoNdH0lWz4QoaFqJZy/rOThn
CIzdiN7kvuoDh2M/RMQYqzehqJfqMZ1t0ui1ccelF0wwO3qi/kbRpyvPi3eSbYZdEBGpnMDZQJ1A
iwRnBAEPuokQq2pSH+yuqKXww54n2njmK8+WDOtBilt9vq6FeIA8PncKW+VaUfw0rcxWddusyof1
JOITUHBGPdBdeAQtDJs+VJbcaW4hkp7/lFgNnQxeezD6aoPdtFqx7nYrzStDspZXA2bXemgoV590
9TCN8EvCJsb9LNmCqQYTfiXXRazEQq/rpSXoLcqkSetVS8oZWaaFZbiw6R9aV3pNlts6GoXmb/XS
LBe9Zzw0TRzvA3LuSujmocjdDaORszFXzHU6me9QdJBhx1Mbrzy7fg1NaJGV+0BfChpu3XBQM2/w
CjmPrt2dVIb+bwwdJ1RdBxav8Sem8peiau9NQSAqmJvuCtSKX7qXF/vajV5MN9h2n5ogNskk+Mfc
R0fwSvhNZPygwlH6pVM6YqoETzXXMmE19GBdMxUaRArZArCSDlPHzLKQDgBSt1of7XhIYhGzDZ44
oWUstUY62HDS6FZ6ur8q2nRpKNvb3BXt0OBXdeaJzrkvQYS024HaX1zThHYwMzSngOKcpgZ9oKr1
aHlrPaJ5zI0sGh0Ger0nE0yaG3+NoJFWkTCuvjlt0yZ7oBz222a/47f3kdXfJqlaEln/knr+MfpO
vxVxtzbmDdEwqNe+0ywaJLpNmtKl214K/0uJKl0WOYwzfwi5eeJpkfjZB2lbCBN1c7ILNn5ZBkCe
goSG1s2x7Vf0LTA8yrMTDhLctk3/UkAhVljs2ceP7/T6Mpgdm2VUMF6FrfclCv9NSuex6oJprUI6
LtqhKNfISasea8O5dm4GX8SgiLltrMh68x1ro1MHTcVNEtJ4RqVpNWYb0LLnxkwvhs6Uve6ye3sc
hmNZtMHJx5vaiYr93Ti9UWJPg4xyAd6x2cspO0li2kBSK6Edcrxv5185Uw4HM/yCM7DTQ7Pa+yOJ
fmlAIy6/ROQKqpmC7mn+u6Q8Zn3v7nRlTfhCnjXPf7Oc9pnSN3xfkp2zFYJNUawIIr1Eqj75EuUG
NyTgJ2rP2pSMvjWBMqHkCWfjjZGZ087qy5vGAmY4sAQWaf6ZhFA0youqftcaVpXc+RJdzTtSuywr
Dj6YgkS2e3dk+sCBtxbVmvKjZaQ5S9uHOJD1vJZGZTsHHh7xo+sop61tdHd4vZBN79y024W6scng
ZtOD01M0k1yoW77py4S5Tp/TKcOUJyr7ldv6SM3WKgogN2bvyo3go/RUM9qi/sgLjXm5Xxwiarwa
GHj94HwNmfWWO+6pdOwLfpt3t5e4xIm4pCx8sglPY3/n85YzkfDLCcOt7MZ4jgz53TvouEMfQANC
3mXFwzjD2Y6ZbPvdZNoO2FV+T8k5HSE20Ja2h/1DkY5bc8qRZX7wR/7rcmiwg55lKcxtNNAH5zgT
P1GMNOriDt/I2r7osTfdi7a7rYe+3Uaq8Q9DQ0lLjlQbBTQwRXNvRmUbT3YZHTMzOaukbbaaCyp9
CtW9rpGKG4IBwhq61ozMMuyoWycS5K9zUgl9qlpSlTtvCg6uG97pec35weKdhX66g4AwrNpiHJec
xgAF1zO7ZEJeSBMqnIOJ6Wwvh3c6ipmyd4KIP7wSlylZI8AH87ER7s9ec20IIYm2VxT8jxGszcz4
O4kOKbUOqn2UcQ5plKpx3WbBXTGWL9iGWUp8apXjyHj3ZVKfQ1pFx6j2D3R6e+t2NlF7SLTFiEJN
9rRdZH6x9mkgPIahtUmykN40P/eo9UqfAyXy81jFAEfCk8i720zaHJAyUO2pmCs6yZdM9FvgH6EK
VfBgHPpNWhhf7gwHITK80ql4Esm0zQKW3YCa6UpXj217qIfcg1mq1UcgNmu7pwasIXyWVILOYRfY
ZDqle3TXaDVCKtlLGkXCJ8ONH60CzHVdJ1cVN5dY36Mgf/TQ+pkUtmN5o0q1mNzB3eYlZ64mtY5K
qbWoqI9hhsL4IBrbRUiLDH51/zXiLZn0I/G4b/e5AbCcAKk3NPvS7N5LmEdZ1d+lTbynF6CHk7OE
Ac8X6UT4hYR2qcInLHX3fgcwJ/Bvm8S9zX2CZzxBHb5rNxtvdUpsU4XeHPixXCYUCdQNMohw1q5T
MY3DStBm5XVoO/jwXkddfWB+Y40/R8OBop43jtQMXa5+Jw+dqT66Kd8MHmXYmHHGTdbcJbCo0YhT
7o4sY04q9jA2ajhLI8XN859G72uCuA/2wg83nv0a6vWya1S/Z+CxiZNWbN055jAKqmHtqYeV1K1l
0mf4d8wXv4su1NPewre0FrFf7uAltuumdKFUWGG/GlS9Z4y3TyLnEUovJbhw8jrfOBeaWjpgNw5d
m3xnRquWzRCfW0prV1Hb/oAedG9l474MtXQ3Gfcssh8syySAFOFkCAayjvaGrUIGeEmwxVy2qPtu
Z/LYipLqVc/hinnwqCIlf0rJgKYI05dmcoNZudoXGSmCJGDhGmRMUf3Y8siBMsfpsDGzV0SIG0C7
DUNNs9viGdrKQnyU6CWrNG0+QH8BnB0QU8he0NtnvdVmycxSjbDFyoDncmGv8wo9d35oRrG+CBpt
Q3ULO5xmoJdVCbEMUU7cfW/kl2lq37WGMhryULMHC52+CTU2PiaR+ShegoE4mpyB2W0KqDbOcHUq
79S5ZsVs1t/QNLSazGcqj9CHWXSg57yy3Hr4tPQVc6ctEbqd1tHDHWMfQwP7cuxn+iK0xWRkNB/d
NUW+xnbFXK5ptv4406wpfYcmmBKX5MSB94UFTqtghznhzVTJm7a3xKFpqbM1rE3dpslmijNrg1pJ
PJfyWKGosoUgRD24nJqC/ZHzpjTzrVb1o6owdEQhbEbafyw8rSiPtnCe4vDFpWJq1RTjoxi65xQt
tLCluXLHAKJve8lo9GL/GrxPLsZr+hTIt7JUD01jbH2PsEQTPqcqZluX0dJOxRNNDPraj+AmQtsB
tu4+WwzA4nTvKm3vgtxaxJ51THWeyxZLfZsfqSAFMMddnSbiZ2oGf+WnoDOt2HwedfPNyfNPLesf
wpBlNcdCYldK7IrBoh2SAzR4S1Y+/a7uqTgnXZByhRGuNZuBga1xCAfSeJbKr+xZ73hTWEFxVoP+
dsRtyR2AAatsYGXKM22IPbkUGp3ijmKezPT558lI6aGTnDXF47vMi30p1MmC38U0fkWj1nTv5V2w
GHrxXgf6T5wMT1SWa6tKDUdfQsBqTO9kJNGXxS4KlT3EK+zFLxE2hw4xeG0LxPfeNgF4Fje5Xtxn
NX3COTzEau5FTXlPYR0Dqxw6vlScvbbBHs3q0fNhLH5S7rtmU8+jQ6MuPMnYC+sMXArdv4lF/jmM
7l3s68x9Q1yJEXbplUachroxZ18QG+4HNp2RoRjI0RiyAGRx1jL3PjcSdrijdYHY+p3Fgr5Ym2kS
hTILIXoNZU1RO0WQbhDWXVj2b1Zln7u5fytvm5Lrh1V8UNpCTAxsinxfBZJd8JBwsedqZuaBXGnL
a+HTeN3kazEVx7KLO1imGPm1we3QSNOlJeW3NJnmd6hlMxjHhApH+6dwFWaakNI1ANu4SpqF7TQb
JgHlXhn2S2txmbiiulbS3kDLuviV8VxoMnoEOEVVjJ7clVPIZic8YfC6M1uK3u0Ud258CJ8KAfA4
ldvaDU59qR3tMLmLcVdlTXBK6+mxqWgRC2pisVl1Le3+Kem/sEti6CnqqxaEpynnONb7d7KcVjxg
X7WCG3Q2ogCzXbgZ0plorvRl76x3A6sddOjkFa7IizdSatNVD3XmZmzyNlNd7iNTe59fgNlE320C
RaGqNoAzmLWWPzg6D6OZXt32o8evxVAh+CY7pK+tcG1HmJsgX70KLt8FcQvMVjKLj531GZkPsurT
8zQw/5bBi1aNt7LCNNL08Vdvs0JQvTV0yVl3u5+GqOkyRkLAu+l9IfTi7ehfQTUffLf8HIBDoSHC
E+mMrsCRmt/3pncYp+ppaFglwjrKtmXKw+oh8byvviNnAAGrgU6so0g22zyFDKRjTdkwKtAgnAGv
4CammdDu9q4kV0bVsZZX+y6CDW3SVNlHMDEj0883pr1kPsA0L/eatdSsfdQGXwbbSxE23wq8Ml5t
d1NVUNJ7IhJdzVFKesx/CY09mROn6HiK97I+yczAjkTJFrmOT6937tk7Iodr8dHuUiSCTO1awWXW
q/DuV2L6fzHu/xDjBOoUKuz/TAS6j74zimK//1GL++v/9DceEKop9TGk6EEXUgRAZP0PMc7+i20Q
H5i1MDQDuDz8m7+pcfZfCCILEFEE3XVpz/Hgv6pxUv5FhzbhYXT2hPPbyfUn9e1/VeP4NaQz/zEv
q7vCdOnVsw3Mb8L7M78CG5PL5WQxja9wm5midxbl4K1w9QYMNlbWgGsohRBpfObmh23BL6n8uAOm
iieih7WVUP4edrs877Yach43LBcuD76knlUV0Ldrnq1kD7hvzdF9h4q1qDSNJVYl7OOMiJwnZ9ml
79kMjEwR3FZ6dRGY8JhO8YQW5nCvBTiYkkFsFXMLRpC7WmMw17vwXhNug41RSaBlWgaqCNNkVtqn
yeboYOvdo9XyfEMp+4SV3t0UlnYBdmHtBkF0Is1N754CLslbt89qCufpjLXOAuKOVRZgkNxEs9CU
DBjv5r+oQT6PYHKXRdc/aO48gDIyeG2Nn227omUeUVBvB/pU21v9Eg78wQ5cqHVYnKQlLhzA4qWu
MzRo9eyVbfHXhHFtHN3H2jWJTM4DiDzz3sBN92xMs3CtZfqnAwzd6SfYPqAfXFu9/HZrKp1jcFne
RzSTL90QHFoWrauKTVgWuJcGLRIRlRDKqWRzbSqDeq+hJm3q3SSSybebMI7KcbO4PC042niZtvFB
HqxkJ34C7GdxapJrgo/upAT301XCCQgDT/AMJ3ZY9A2P0Bk+T5ctY7QC12tLLrDxHmxV3ana/8a4
Vvr9qZpifD+shsrBO+jaPjzmRiwaGd0FnWYuTT3epJ7mLIpkzg7JvlzndTstK2lRA53V+0YGySoR
NrUX4CeqhyZyw5Xy+KqGrj52dX4YGAmvm4EOaXfuhGzHcVFZ4sn2HzNV0pXoh/EmcLzPJOJ1Y+9e
uMkQnEA8s3lN3giaTNsOyVmO6J+029zJzjBXStorLpRLRsqjaO8JnCOs6vihfJsGBREwdn9JE/8m
y3z6LElScrBpCbQQBClg76xqHXtTZOab1rr1Wc+3VWlhVgkpq5UIcnajGStfetsMm+O6DXdUdJOD
CucZWZZUxzpO0iWbJq4UGZxE5WzICN4PceVSddGMC/uH5HHcMPIJO243gsTvAQHGpBsezNZDgqIq
KS3Yp+X1bJ7veqypWUS9iLmFPhjvk2l46jIA6DUWmk41PR30owaUvJWLKSs2TBBRVnu4jLVsrrXT
P3EfPyf+5B+wtt02UKTp8rBejYRgKQQHDgLtjE9u4VzrHWrQOMfCJvvCVhrUTMA+N+6HjaGBBPDD
ne7MLdfWNC4m0/ikYYN5XW2vJ+tL06DVVhrVxUXNT/UkPrqa7a5uJBdhYjItKdCwxGORYCJvB3i+
+YuiTx1U34lp6K53h6fQHjD/0e8MKgHrItwu7GOj1d5XlfXp1yMrB0rySnIO6nu8oqQCqVJoJhjJ
auvaKSNrJwfG1JqHkt073yzYdDcTbIkKfhqi/5s1FKS5Jfm2wHfYbNSwmvB50Tr4MHkRbPFWLLJJ
XYNCC5d+zF4SYsIr8TNt2TK8xo7dcEuYPVWfH8xvyO9Jcx59RPuubu+GHPq8qNtPQ0fgg8/ZHpRW
bGyHLVVk0RpQmMOdDjVoFfnFA+jAeye16CCFtWDUD1RoyxSbxizkypHDbxK0L6rO2iXJS9AXi7w/
dBZSZ+tkwCbwWMbDwlXZW997dE0jNCmcdYukl68G4tBSeawVTAvYVw8DpkTsj2ZSMHEt70vrjjpB
ezsGLBJecmniDJx/Q6HVUIPkkayVjAQ4O4naW0MqxWbZuZxQdGfbmLE8+hpUstEq4c4N5jGr3Q24
tUe7ACeJ3WW2q5X+2vGFs/xKksTbhED7qQ3PaU6E8ajd5QGEBdork/XopmT1teigYpO1uwRX7vP9
2rVESxj9taUHvGCqULPxfTK8L8/EzRIO5zgdfSzK+I2aBE9ve0O9mTp24dNQlsdcZJ+lifZcapiD
MBRwPiho4Z7MjeUVX7nD/s+dO3w5uxJuKrHYUMlm6LG9Hw0QIi6V3V1Ha8AISX1BezVZaEdYS/y1
QdmhavFILPL+xdGHFy/1wKLF2tVqUeQ7Crb7mlOQSADN12aC8lwynOZhOYYK8r0Rf2lDsbvQhEIJ
V1rmTMG5FRPNWU+D163RtPEgtUM8WwcuIybGwsstgi3+V0HyITB1nlMM6BkgodPqkZ8AIRj3Zkui
Wx+tEzajN9WiQ9o2OmGhxBnM8R4LYctzqDw0MyQ5GKzz7OsoBIsq/imH8UNyUbpNU7hZHDHdvgUt
YfBovooG2e0Mk97fwkU5FpnjMLEoV00uogNOj33olQ9s1j3km2ult99REkJLGyP91IbxWsfkEEe0
Ssg0w/Nr91C5vWMUG2dRN/Uh4ZjkB7/OTxOiQTe96LykMC/XoW912OK76oC6cVsM+o+Ke7DE+YM0
Doq4zZzxiZR6VPNygOPzVW/Z+hfQ+ZlrnvDcPLjDXLY27BKrwsJrcUM5vXrx2+YEPeojXE6Fy6RD
JfZeH6JvO58z/wngfJIPj31863ohJbzDU1TUKZBj+xuLFd5f7ceOxJ0dc/YYK2Mb4Nrz0nTNfm/f
WNZxBIu2kiMzv6i36GFCVYq5b3ORvredIFgQvsM5daocT57+1iuNdoiaBSrIP207vHquAgyAMYte
1JTTR62DlNDac47jFJ5usfCnejfmlk1/OdsZ1djPQ1uvWMg3Ix3aBz3R7mz0r1U/+O5irHmYZRE/
umQMoJf0nGZ+jUwyKJpDmaD2Ar3BD2q+Fo+GZ+aqdtt+uEVYLiOy1CvU481kjNnNYLP5KROmuDot
7atRU4+pMqDYk2AAmCmZcxXbKEIWC3A0pTk06Ga+CEOKnoyzZjNvIZdEzQq7DcZjJUZrHi2tqArA
zdiNPN4CPs6Otqi1PhXncDI2se3JdYatDgf/8JRF3LQiS6NN0/qvAIIfcTVBDH5gvkms3ob4a1XR
nvyDswgfVRa6EPGudvshwbOuyBxP+CNrTvEVHPL6Y9ApvYAkwvfkoMJHWUtzyTzGxrJqk0vEyIY5
9eD1+SY1+XO7qUpw1H1iEC/QP7GNjjckDzwkWMKJbPHwDTs4XbOoSBaRltxXGQxEn+lE0oBi6sdL
UIAzMS4uSf2pTsINC+mz1aVXGWQXW5QMa9PbqeEeUyFXT9HzMWehfE75ra1v3MPVOieRdVNkXMi6
w26+GJ37vAIfGSKvNCVF1jVQ3EVN/ZKfMFgKYhdXPalPs+guSeefMiP+QBuicDyo5qQgT8gCTvPK
zuh6+pWegogxBublF8IpVV29N0FygaSSL5pq7rGeGQKzoN473hewOAZCPKvt70zUp74ptg069aqg
mLJgjY568FQRS5arp5cYtW6Jwkf+5NiQJ+QoTgs9fxOXVAw5JHQL0aLO5+uI2JLrFae2y5a5kjeG
hrc9fXO4ARecUL4rax+nFouaoscAXHKOdzHYsgN+ahtlLdDMyOsL5sgBDZxTtzVThL6mso5a7S9t
R3Fbk/Urp4juWaDrdBnVEqtdKpY12CwtGd+TxObyrKMWAxzMiIhiNmukoiHk7ps32RE4rVTkr5HF
WcgejMPYPNk18+vE7DZQdj6NLLqh3GqTqh89MzaThPAE7flpUnW/sabsCtFl2U8+wlBi7RLkA6wR
8bVpm6Mrp3cdiPcGJ9c6n7T6Jmwh23nJtBmT8LaqNMaC9l6N1ZoR0xIazg2SDM+51MPT3j1Tov4K
kor40px89dGFsLQOeb4cs+IaJjF2/9ZcqtwsHgQ5TrQZf1dmLLlO2ZvrHDuZC/xqmbX9rWUyAqZf
+ep4pzD2Q9aKdKSTR+2HEgKEqo6eWUITdxG+K3t6kbr6qQzUTh05LkQth7rKejxqVxFkMYzT14Rh
DQ/a+KfWsUTnljkH2Vb0414qeAawAjk0Gl1SruOZ2g3OPGZSA5yabbfG9mSo5LFQ5V0WB+19x1lG
pmxqHKb0WZ0Pu8nCoejmswBJ6TAY9Yy8i8fDpK0B27Q/+HOBFgDA6LQwu0mJMXPoA9bVFc+F1Ndu
zmEE7w3DkH5+VsKPt1EEuRlNUg7BApPykXwdmvcA7MyL3YehynYTwEc9aL9orv4hwKARj/LO/aBd
KK+s1vTCb3IvxAHv5K+WxiHdNagyFdNOVNV0yocG76lJ5H9+M335U40smXFH3aFJ/RUikuXhmy3X
+AcPYymSG6KLJY1KhDMFkBPdon42PSYkxToDEOVkYs2InvB3shQ6PI+dfd/KB72oXoIEE6TUC4/d
4YNBzWXiOofEtB5suCxVyvht6hmsmdX8u/1yT63dtoxef2tu24yxjuc0L70xri0SBLHIPnDj3lZl
/QIx7GiSl6o5JNjBSfPotRGU6XVfelm+how0A5VcQw+oUR022aqAP7nALAiJYz3Nw9xuooiymbkY
jCdd1az9fPxsdK6UYLBvwwzPoF3HPwBref00YWkBjqFmNznBjy4wj0SOf0l77QVOwrIuM1rfeAtB
SIQ60C8dyn3A831g3jT38uFZ/bT9n2oinJgnaBBCPPt2bQOsepuhs4VBTIe88Vz528T1y9iT0W3G
fVfBK5nbeweLX+kE7CyL5KWnbQ0YAwtsaVFwaafJHkbJshgikoLxz5DIBydpXxAPXupuYdJ5Rbwq
oiR0fJgkc95RYGSOPHyURVhvQTvjqoTtOSamSwOLc8t8lGtQPM1MHpD1tL646mOyh5PnKe5RB+RO
snMC2BTcPy+0aD9EbbTLlcYKLPT55E4jHb/H0NoXM5v/QPyk9CsW1ir76OscLCyofEqYbWgy2FHo
qw2jH7pcrLZ94eTNp0uMNuujDxploiXYrodumot42k1g/Cd757EkOZIm6VdZ2fOixEAMMBz2sM5J
eHCSGRdIREakgXP+9Pshu1umKmq2U2bPcymRkiLpDgdgZr+qfupfWSPBDhW96xDXa++oa40QYXr5
qeuW1lER/YyhtSRdsq2UewBMhNBf28FqqBipooM+dxA/rlS8t+uUYFjQbnOCiOuRMA5+AGvH/Pwl
z2j4DNOQFArAWty4IY1ObAbDqbqdq3JbkSPELYFhlaEUg6PUONO52b8YaX0QpROsB6NHAHOWkXxm
E663WERZnQhqvg1icA6Uu6Pm9jbd6rXRHytb4ALnxVWl4g4UV7BrmKl4JFhfozC6sTpWhImjeW8v
JuoqW8Ueo120sFsAbej3FTufyW4uRhvecPT7gTbjbqVi2YTIjMt++hgCUW9KWt/0dGfPL6HXxjdw
QxklaHwCe7gLGWO8eKAhICeeJPtdDR3Srvv+mNloLK0jHlIvm3bGYL+ghrIEtzx8CM7Q2oy9jJcH
rBteaqP5bqQLa2S2aY7m3SqHNHvQBnaZ3hwvuXkqG4p8CVrvWNaCVeza9CnwGHUyvVNBdZhrm1Rq
7c+b3raSjcSsTsaI9HRasv82a5o+6zyPT52IXno7OrOj6w/SiuatFzM4gnHJSTLpo1uFYB56mYUV
KGMwRQdZ63XAMfOu3+TU+G3w7SNzDrXG0WR2bMyDN5YcSIN0hSD9GxEvN/ce5IWBG82jrrAsrpvY
nO+tIrqFbrLJLCe+S9TwwNGYCzE9T31XPpSutyum7nvU8pbSQ/Ts1pt2ZOAw5myG6vFBU+jOhjB4
ENLi4bfekDSCcyJBa/RvVUNmZgpMeoO/9aY4FoYFRoW91la1WmwxAPIqiJoECwOmv7anNFikCe1i
ZZ/usmr6rAIMEFZsX3WNQUaifjUpkmPmyL+YxaTRe+B2eR015yHmSlHw4GwTimLWkcjTKzMNkn/8
hUu8ajU8Iz0F8wJ7AuvB3tVKwg+81eneIR2Do9zfGQ4nuQhT2iGnz6is4QVTf7ceZH2Yy+ZhgNqz
rtOCs1CfvwA0RlRl1ppj44oEy7Wybum+gAbp5Tv4g/mmL6pHum3ehzJkMscLGxenYgdM9As9DQGF
QLKKMcI1LTpqoiEwijFl+e6YCJoWjkWigx1cIrPKKzDAnAubJrxxdb6JHWWvUT4ezj5S3TbDcbLj
5hlmOzmixFOqY74QbeAskFXvMWnhvHu3ffJIWhpXCZajyXUZKljkJYcnbcUFcaDhbZzF3qLPTvJt
bNgO/LQUdSzx6kERASnCw1g271mB6oo6urY9XqlehVeR/SGGUa9mWJq/FUOz7wQvUXPyCb/OxC4W
wxOGJr5fO9B+7UzHIXZOKqdQZuOl1jWA1HNTGsOaK5Vv7Sj+rh32erETf9rJsFdFTkNwJPApOBJH
lDHfTzwYG2MszyDWz6gPj4lX6VPkoOx34TaajPSajsJbIrmYwTA+2dnnbBtUD6Gbd6W51Rlb47qE
dJO8TVT87Yey30/DYpOiMW09OGiGOZsmMbCZxQh07wlKSWJKbIBrKbqlhvFEMoR35PRENd/nRAww
CqxjE7bmsZ418RvJnKu+VKEhTrKBhVsbPsgyfEj7ouBxEVRhEADgcXMByK1nDAhbu/OucCLnxzSk
6Cl0rhJu3rUBGeTsRfku8xZDGeNMzyzFxqbAaTaNjSH8DyWC7yN6OHKeoOse7Tkg5JKBB9g5MSC0
vN5kdXJP3eWlUsQqZi/ZEnl+HCxf7QgLndzJfXfxjW0BHj2xM8rp0qsfm7CqSd0r2F5KnSrHfp2r
9GWkR3xl2/NEdWC67nBJXSsee6fEEGdqxA7IWpiNywr5AWBiK3+pexQWAglwNb+b6+HXwLQSt2iU
2nzJIF0CJ/MYJxkPmnYzvC9vpWtSOMkpmD0ZzuPOZc07ejx1Ha/RxBiOEdIlD0SmoH3OF9nKu7BQ
t35W4uFhkuGZHsm5dkCKhDEG+itJMVqRYdB9X75Xgicy+taKemB1neo1VPUc3jpQIQhG+16Nh8zg
v028aMspklepz9k3MKG50/W+DSRWG0+1ct0VY8lhBDBmNBTTSsQ+ljCPvlhjbGixQcxJRnRrOPCY
mNqQ/yOJ4FUz2Xc06TSc0QFsLoQTTDGFDJL7ukgPg6Qqm/MWyZ5Ssfmys/U40C9M0nCXkGPagwfg
BAasJ7C+a2lnJ5/ZQNzwOLs17K8ZdgGRZGUf0eXPJZuZQ9sXFx+6DNfBwzVCYqpjh82NRLlMYiVH
lRsMhss+YpKfXfUNmeqSuCInLlzoWTbBDKAOmgNMODKgR9rn1Q6TbON5XAPyXRK/jMR+kX/ABnLA
yl7n1JOhKvFSIOd4jOKZcVM7/siCdDyQZmZ8WfjtpnFeYAQPHFm65KLGgjYixrmrMauKdctENqMs
czO4ZF1BXP2I7flKVIuRbwDV6JQJVdmLV0YtJXIYzC5wBqACThX/dgJjVgi6NAY8Z0Ym7zo/emFg
uEJ4vJsto3hTMGFK987XTnDnpvY5N9L54ibqqgF2VghJzzGgvg2sq5+pz4tQ8pVYh+fsnHnLDCBP
1/SfvulOFPuqZ0xMUe5hamgzi/poPksd3AvQapYZ8IWmimcG+ybiXUCfqDRZipGwp5oYWC+8U4SF
iCoe3rV+0h0HVHYcYu6p5uFjj5+T2M3eR5J/oMn0sJaxaO4VgLjMCPyHtIyfssbq9pM4dTJuNhOg
KQb3Sc+ySl015muGwNjkR1k/GrZ3NulnY5qL6BL3vXcoJiKzvJhOEyan1awJKsfFXVkBxTdygY7S
Wq+uleKKvFedYezYLMhdj/RT9+5n1wEEHkdOBGHm3KpJPdkMQY8li2ptc2oqPb8+z2UGs43tpKnl
eIyiZA9Z9dN0KJScMd67HMENoxmv/Hw6Z7npbivYI06NFxx42lI+C0HSTKvT1JvXflNWu6TPH+3K
vdi2mjk84YDQPvA35nXHDIf5lnwhalUSLt686qRb+74Lq3GblDLZZZ1u15LmMod12RTZ1s3JZZcO
2cFkhCLBu/3g9MO76LAEWmVR4Otxb3qP4U3a4EXPRnOzLUw9X800HwOQA5S/XFy8XmsOj/Zhfkpz
ZpPSGR9ACqj9mLyHfoqdzK2vwZuO6XDbUrB2Vbot/cUOvNRgBOanDNyKzngqzKnbcfbF4aTDbzFU
NU5734cCmz3+EvCVOS3foeX+RN2UaMzhjSPHYO9C0dj4tflkxP4F2/LF5CR6MAdBa7JQd9oocdtF
9dnJQFanwnzugUbAtxqxA/WfEFwyKJjMCMXIl2q+hzKIeZb8YdvXr3lSs03J5Hpegp1RGuLsMwu2
GA7G8YhUozsTcnD876JrChyc02OjBIy5Fh4X4RAGw6wUnGavLA7Dh4EJS1kopHQtiwMG78dAAxGd
fA7n6QfMkfkQlos9KN+Yjq6ggpr5bhDp2qYj7bqd9DXVqZ9O7ntr6XevdLC2TKJMWrsM/+Ba+nGm
YI7BRwqkD5g6G4dtxbbZGrHQu3Knh/xGhR0QVq8Re0mI3wrUqeSuShtdnSenBUm4HPMxU5kM4Inl
+x74q3uGVGA894lnxPciNl/9pEcHwfMH0hugcZ/NG2GbzRpW3VUMlE259s4ef6YJteVW90CmnWg0
t/NYMTBOhK3vEkD5er7BPzbt6zq8EjkTYhOWwQZzQoBD9Z7g8HTNbheFK3Dp666CnQDcEhDHOxSL
wXCs3YMz6+3UOM7GxmHndjZzBliF5Fqz/koJaDGja5BKEcYFvElJJoO5+W7KjGxrGWA2whEZmuPj
CHZqmPt3clIZ+Ya22PrTdHH7UuyjXcFspXSm6BSlLbiIgJ8HLt/Og9MmmnM1UU0Q90P/D+L6f9tv
fmO/IR3278w3/+e97ua5+LP35td/8Q/njen8wb1FJ8vSz2KRa/uX8ca0/yBEifMGew05bGmTo/yX
8cYi60bpEY+lomaCzON/GG/MP1wPg4xyhFCe8oX7X4nB+d5X3425uHiIwkkaLahl8fiT/twJNARK
oRsiuAdhe9JVTLG6iZVNM99retrn2I57xCv6g1vS5l11TAAcqq5dqnWRB2yDlnQC8C1rIgqGRSQp
LE+lnn5wLA8fcx2g/Diw7Ti/VLluD4bJcBRKJFtVDRHdNfBoWnaL3YwDTWnMDEEA4axT78qgAym0
mfy3Al3DtABMtcxbWC1XFU3BZdGRHoLksxUtqzIwpCMOqWUyUe+ikjFIgItf1tWmG4rvGVWMwCAQ
mOfARAlc3kHVqrvBWkClM+mlONnSo40SD+eCHSjfpb63YxCwWrnXQTceKdNagkXonUMHqbBoyU6p
7uxHgIRLcTu2JFj6sGGwG7jvVl+5az+mc5aACVA/emfNcAOrHSUIULHAR+JpScJ51h62FL1XISXA
2B+3c+IDbldzh1nSP+EtblI/2mibLli9YIRDiS4C7IXkBZ2Ny1/K9iLK0xx5R0nBc/Si+YEMhGu+
B4p3mdaX1Hcf+xKVISiZ9RbjxRO8wDj7vVjQBRhicl38YaTQfnYobIBiubVKjCHV2yRcHL7s8Ebl
fAobVcd79ApotTh2cZzSt2og0bCdyNe0u17ykoN0X4jXtiemzxEKCAxvWrdxrFU3zbvWXBQ1Sp10
vnjro3GPrwU8hJNeDHZGa5n9JBL05ljDo7ayc5ViIshRD6bikbmFYdgYaEsU46jGQ20Qiywd9Tmm
nnuFAkViCVrTprkMjrppEn3XivBjctzXmgUY036xnjEZs6i4w12QlOEm1kP5zHLXrmbmIqd2Wphf
NcdiBbh9msgLJPN2SqJHU84HUZik9PFISgmSi7KMQxMi8zVj9pCjWtI+ejEJVcmITYpQaPYOUCYD
sE2eDZxFcQysa2W+63wCnh4yPENSLk6c6B6dDqBYbjrPfhyeq1g/e1gYYITq7jwZYiepSs0XWckq
qwieERvbKpw/GijbV25RPg/1RzvbFyTM66ngOVGEbrj0wBUhVePlihgkVzanoHa0mIQeq8jF1qTU
2zykauVX/TZuZb9F/75ME3aNsmiqvRMjCnXzoTUVNFcajxbkfRHTmUKgBn2NycC8Mu3uVNYJitjS
atTfL39Psn6fWoAFEtraHM4uleTob0fXpM2em3RLyTtD9+KqdRH4+U32v1id0qoXTzIwWqJvm7CP
9RpHmns2nOlmagTu1RElEwZoF6mZYb/I7wpQ8jvTRuKxG/Eupjx76oHZnK3W4XwPdT9+HAsnPXqJ
BOXLFuGocbUUGaq49NTjkiBfEOE1qXkfZod0hgdP7QigxNhOqmrDppkAQmYqpi1Nv5EDI9XRRTpe
/mt7ItNUcebUlWFvcRJcM54iejBvyzZ7lEwgwIdOxyC+nuGz2vEbmikQstOQsedZdHReak2v2Yel
M4ky0pwNFhdANeBWO/z/lv8s3YqkQh3Omxx2DH678RyTq2EeMobPRTzwNtELW5xFZHHTNd963OI6
bYvH9qUEanbuJi/f8lq5mUxKpNJ6D9X6fjbR3o2J9uCcb9aQWdR1YH7DQdyh6aE4yWHIr3xuGLbc
WCOSTH/rfOM4hbxwHecFAjeOwM7ILnFHMlCHvDnYyEM06HPMVgMvoEGLBLWrPjdCTmcSof15zmBe
c38iK5nfGLZclbG3KUugykPFilFgAyeuw4ZGhcEmYapzSFuHBFFruNhGaN01Mpu+7hQXmGHBw53Q
gcn77ZB9uZsJ41R7TgrXEwCAsje29YCHKSCsiSu+OaIfXDo85gRouyPU0J8e8+fati0CgZw9auiw
BpN06CS0RdkwEzKrrxcGFKIAf9e0XK0QOtPsxGRcfUSPgsYrRgzkTdE0uaZLTeDCuGyzCezNMbbo
u857GL7NiULXmzy4rUuSvKVHIXQeGqs8zbNdIzKGLuTdcKyEW8Bj07arPZZXED5M9n+EwL9tzG7H
HDoXhbPukjqEvJT33saMR287+aQiYjndB1HOCdxoyXLEIQCeQFFYJ47pBPCGM5LvVAd7msBELRq7
3RornwlVXbfvQLX9jYBFG3VWc6OcHxoM0OrXpCjJ4tvCunJj60G1xvcsFMcIJjRD5djnu0N2Atgy
G7zUaJIgtt25wbq2vjuNZm7bqVMel0wR94k90VmfImJqUJ7MzpFxmWkUWbxOg4fcM2HXVRQ0CUZV
YaNXE8b/TZ2nF24U7HghgOEo53idOIw9ZxCj8afygIb1Nj6GSE5HB2kBghIWgjnGNhkb6YTEXd6O
0jGoS8h3Pk2GUM3jldNWl6IQ5yzx3o2g/aB0Uq1KN37T4IWHkbN7X2ffmEBfBPBlOiNSQrtzTFho
ySuATwER8D1LR2vn9RXe/lAEK4upf87kNZ7VOfQhrvgZ938kdyZIQ3OM6k2REF4Mm+m5BqLF2S/Y
V5hmApdTHpuukJ8bXZkxB/HuK44/+8Z84gQ4rRuP4xrZ7+eqiRhV2lxBlXChpzC/BGrfMBrd9Zp/
ZygHDFBZBr7OvyaFNazDuDhnBP3BryBQzXzj2yri9BFiDOe1PH+oeXiiGYF2Ex18Nn1DU4WnUYhn
hmEOwTkVxviIBBfBNoNtKl1j79CovqJI+2dT9Nl+bBjDl23xHYLMtA6NBOus+9pZaABDO22L5hC4
1TV/2649bBJ2RBV1k5576PvoUBGdqhVtEd5oPZJ8tDGiQJ5rnXNFmy1hheCke+/BHKuXHCOb5Ght
99OOjqobQ4qfOeI+53TUxqMIxCmiupH8g/iZpoXc03s6bo2KzaAZSMY+CgGpFazbcVybnJvXWGNP
OIHHnRGq5FCzj6uj5xJj4Qa5bYH0Yxb1bBBIi4a67PfI8Nn7OOCmRJ46JoG675rhxtRsUNvUi3dB
ZHrYa13aa/iXiF7Umxrn1TWJ7A9QrSuc7NgV4bfvi2AzzFF+S3z4wRY/kwq3UVBUZ80RdOUaUbtX
pPh9Vp4e0WfVl0lAhUlcnTr7CQugK1lxijl+JIElz7JwPmnrm1gn48mrt/4geJLsYkPdY7yOKvUE
BOAa+vptpSRqHKTszs7mrU6BqVPZsp8IA5POqE4ldDu6BdxjaeDtlbS9p8ZwG8rEW00g+jdpb3cg
eIx903FXYK/5ia3rHWtDw8aEt2LmdgckY+a7ho2uXD6z57vzZWhffEM5a7O9xjtJdxQ8pktHRTw/
VzJweoCTpeh2qG8dC71rtt1q11K1ui6tmNma0aVrh0W08UCFDUl4g3Lf7k0m0AlWA87XqD6U2j7V
g5vtI4OxTZM2ty3cjOhCbqA5tBgTWcv0aeh5AD018q4FVABcqfsGRGJAp+YFMs4mEzumAaa9hJBT
JIzYefn1bCRN/dF4krpfRmzbSVTXo+E+TUH2nETOvaVaC6t3Q3D1oCd10Ya+mvRVZbJqCQY1TIIz
dESgaApiaG72497q91Gc3thR2exseKUHjj4TuAIfN41du891Eri3M/bKsVZ7XvBE7vw2IiWeNNj+
2BOEjt/vZosQbqx5l7aaDXSW0HGaG6eis19yrBf42dl7FQjqhPu4OZJM+YS+rDv23dUmthw8dESP
YoHNEs9eD2c3ZhTC4LNPQmbthUIWN66KOpg36IVstUg2wOYKdnGNeyHlVJLnYgdZ6MUdscNnbrV3
+5+9jq2DgJbI1km/YMvZps7wPjX82NIc4m3viptYGXod9kF4mzVnHMSPZsa0MSl4dU+EirKKHuA8
urI8wh46uySzXz1bpnPNu3VjmP2ZlPvMC9ymSFBFR02eLpRq7Y+FuR5becs08+WXxScaOJBQ/8lM
Jr/DAuw8tsZraoQu47AkOOT9hP84Y5IE8C6qgmM3TvPRLXWLdySF4UToME17GjwJrhZ3FG6Z0Dpo
BgiM5x7VFn3RsNlBlt6OYXO5rrE4cF4Isb3SQlnl+fMc4OAwiExA9l4143TMEgKbBuBcIqA1t6yh
KSya0DjtAYtISM96QiFL2o2MnNLk0M1+vcIB3jGky3n88cGxaUW4CfDi2g1Tx2DJ9laDegaiCFMB
Q+eOki4+Vt44n1KkwXbKFkr4RFjGVlfAW4v93FePPrrK3PE7O/GA4UMAYg6jQx+yZk4pWAqOT8k6
bNWtNbRU5HW7MVF3PFw9obOFV5K8mnX+3Hi4MlEeCMg9epOHFxnAmYBksOaEDozRgj0Tp1QMkJPH
4NdjxiWsNjkS98fQz7C3+ASlkK/udBVRELP1UyQjVWdrNkfEsdP4QFtgtq3j8DJ2vNMUm8kdaePP
uAn5KH3ebsh3v6djw3vIS2G4F48s1/896fr8BW/6zaTLJArGBOj/HTTb1VGXRsbzZ/45R2//A9hE
Gv2FAPXP/8M/Z1/2H2wniZ15puNCmneYo/0TAWVRNU/pLLkz31nYUMCh/jX8IpHGIMpUzL6WflOH
QNq/UmfyDw5YvoA+RkQM/pj9Xxl+mUsn8p8yZ8Ja+uzpTMRdrYSlrKXm9cfbfZTr5n//T/N/gZLp
HRwG3JpBv9MkuqkGRkOk2VnofQ3yJZ2PfPZ1RASaWTWW4R4yzrD90wX8T3BqNhfhbx/DsRXTPkZ9
HlP6v34Mw0bqCwI+BgNoexs1WK5yxLeN5N2L5DJSM2tAU0fgvBt7tpisPJmITiVnBG/QdyQx94Nr
7BzkMY5lG3SlY2pQSFU6J2eMD6Gjt4Ex7u2kPeTJSxXKtRgD6i6qN7cesfWqZOMJ/L8U6LkU/+b4
a8VvkHFfS4Z/XWpShq7F1NKxLffLd5TUdM6cUw0y6+GWeC25FpJVeYHXo+XbSuJB39iUjrBfuiOC
nmrhReEr1+oJws6mCwikQ5waLf2bCtTlD/56D0hh267te2iuzpd7IGkrW4NmNbDW+esi1Ecsjght
iPee2MaYdqLf/IG/kox//RO5tyXBSQrYPUXs8a8/t1O5qRgnxAoJsnigY6OrP/2EqVL2KRIOualc
DiNcHK5C8knpHxNOcBTs3532mWD2dravKJfy81tKPdYkzR9CRnN08GxMfXLBBVeR3NezDxGG6iUO
nOSnbE9Bgc3WUvS3//7uNf9+Af/6dXha//wQNQnsWtvl67TmxzwDWiIZlFnlyQuONasbRPtr8uPb
GcdUAHJaNrccqpazEj5zam+8LUoIQZHod3ccL5AvPyyfy6PAyQcjZ1n+8s//9HDPTjXVQC95qkyD
LH9+8XBUT1CIU0ZCmGR26Lts/PFNYoVUU7bxdPWbJ/vXT/nlp6ahVjhcXt5a1ldSIlQq4pijJi9Q
rTEoxzONL3Xt8ecl9bel7VuM9Rqb7mkZZEDbPWc+mFrnQRWLX4Vxj9/cpLX3SKBv4y0SuOc/YxJk
wex3ir3Jb37Kr4hFnlLP4Qm1HVIlDmCxL2RH0cXlFEY8pUw6drEZ7gP4ry5R8XiirMItQUjfu63e
54wVmQNszfRmqqj1ajpGEPphwmrIeG5VWR+z79wlqUKBl6eaKF8uYRKX4Z6zzikFVmEQLhk7aEMN
2S2szmymQo6gcU0LBFkigJqwXUEh6/G650B0nHq9LyjI4w29y7ALJbwQ60LTPTrsyqVXSvHPo37X
Y37oE++pqLCvSwca9nCtBWxkemhbHiN4IGvJ237gBMhDdwWrAjpQc9NpubZ79ZAt04J+AkoQDESe
lMkP1lT3dQlk+zYuLzElLfLQ0RQHZYp7nSCeldxmhT63uq13/lXsc5Zpy1fDC9+zITtHY8tVvAln
66yG8ltc1jfpCI41c350Y3ATLX1LBDXsYXywMbQouzkmhl5c0ntpRscEWbUkvrhSIAqKTed5a+GO
tzaWGDPlDpjK/Oo3d8HSk/vlpv3TTcDy+NcHp5Q5kDaJQ8IBFejr7w7hQckYruvtBxcVFoztAeY7
UbMJycM9hVG4r3hpcaD8LGcaj/2seOvN8vD/87lMNhE0niNaff1cue22XV9zc9qBezcA7BMLmsv1
mB7O10YNDo7O5xebkTQzCwI22E52iTAOJdVBRJ+S3zwtXxPry8PiSimk49pgKeWvh+lPL5hGO14S
CCZqkjixAxLDGyF3pYZ+kvxCFC3Bz+vWSzeegwSArcfHQjOPrxP5Up8STYa/BB2wNRJ1zKttqVD7
Ccz04LebKtw54bZW53peFQ8xQcg8QlNxbPNuFu537ZvnJjV2ZvRDNuneisKtoK4XENAmLKot9cXA
ny6/uf5/36b89ft+eaE2ndfWYNV4oQKhtRDvmvShoqOqB+3RFERDiDzbQXKJUrHtdb/xx9c8gi+C
rywqCHf+5uP8ffO2fBxer8u7fVlH/3qbdiwmyfBL6JqrHWjsldlbPN7GKh3RwoJ6W7Gm1p19nfVi
a9klRSA4SRj8//vPseijX56Wv3yML6u5nOJg8JeP4dXVTjjVFrD+obe8R4fs77//o/7zH+A/vvGX
lZY6bn8EYwgNKTG2oDaYFGPtC3+3I/q17f3bV4L7wIpl8lf15QWA3Gqbabl8pbTG80QmjuIwNimS
zFeNqlTjKcW6uqOVZV0hN43mcCtCZ5McKce9g+F247gfEwbahEMkftd/fxVMx1w+wJcPiGIOHpb7
ndYc80vTd+4HuiQ+xQbSD09Fa1K7oMS47+Ao7nI9x8B8wm8ZUVffuWE7mq99e2bKRMifOHe986iq
I627li7RGMbaZVNvrWLwDhlzvnUvS7mlkyDa+myesACBmBz86QEOFQ2JBuNZaZV0Di6qRsRr0LeZ
icok5aQdaW6wdOA5tIhk0LtY+dFbWJZyPwfyrnZr8tRUn7BseMneIhq1KULre2y99X084wcL63PQ
T4RW1L06EgAlk98a3/AV7BzOUIeozcRRBwBesi7aWwmOPSGtZRKxEYmj2eAZqOz9cE3/dIPxvz0F
Vl5sEblPTVqXZBHSD7PE8TMnT2zJgo2dp8VWBRYqDmUjJBnAilmYu4mdDX0VYNAixeEqSIoYEytR
jrc4ddfW3D45g/MN7N1rNK7JQFEEbecNzhxYom3/owk+c3+8C6IOTWHAAwhnFU53tElMMzux2Loi
KHZBahTrgAzssZ37Ad3c8HetlJ+hMdDuhNtpCg+UsZzqIsmvs0gRt/tGNmApUEjpUoliPFBjIll3
55Tfa/qZGE559gPP2kh0QQuqLHk+mH2ucT8vFPGe4hzCInjSh0GBdzLQIRpMVqs2Wrz9urtXltdd
vDBRdBd5BR4yKmxGiBbcZ1hqG9LWMBWBpntV9NSnDqijLKE3eXqVeiJvZru4FkNvZSsmTKUfshvx
oeTMEbGfbpizvcV9lkbB1q3wpbZ9y5Afz+++KxFT6bnz6/tRZRSD2+FdjzsYttMPprM/sCER2bYH
ErQhJPvEZ+g9IwRFhrvzBNppQFnU0caNnxnu2UT25waqAeEyvDPeYjx1HS67dRZ4b4WbORsjokNR
VawZkClADkwffuPKbdICEdUzYsPYF+oASbfF2o7l0tPJXkfC2oST8k7ukk7zz3ULyqjGunzU3viU
pjkNd+79mBZkwjwACX4lyAkHPg7GaK+zgT4709yn6fQZJISN04ZtYgZZ1JL90TSQTufAOZsdDA7I
6cMlP2q6DEF05SEuW55wR/bdbSC7owpLk9mn/Zj1dEV6IS6D2aBOHQ8Y+FaDfH5cuA8pPt8rP873
rdFV+9kcz9TFRPtuXgKtfi7WZhPPGyBUpcuxkzD5JbGQMNs8w1fbkPrN5VvOJGtxDT+AkbgafOK4
VXNqmPiuykpCIJvT+5YvjP+DN4NVsSPtIrqGnO6GbBoVjdmxnB2AEEAwY3h1Dar3Wkrwbx/4FbNL
ZIy8g8gEbOeKKza4zrQz0XNnIT+kCsk66wGWcWCALnbtdIv2DwTYBZZswDtJAu9B4lMlmlT+KChx
26RD3Zwst741u+dAmAwlk0CuqH+9Tlz/VYlB7u0ouqWKJsZGy6E6pBYNQsDtfF0wqiEVp9ONyR7F
nbMPv1LzzlFEtTF4O3OYHbqBiumO1cZDWOyqc0eeNKWDecrD6piNNk2JmSJLBBMQyg6qRqsfDE0e
LonjZ2p82ZdrFPnaraJdbXkc72vvhTob74Z4nztXwXnoZHLFL57vSXj/LMeeILobKUoERjafsX/0
QXis4qqvtmG1HwLmjU5MUUY52sV5ceu7if0QBlABHTO/lqXINmBS6MqSDXzvjmG2HXYLZfUd4eAy
p0Wx80KSmZbuNFPNecXCUB4MVZts6dSCeAC4BbXBnf37MGRQLIYTvo36ItOErpg2veGdJZDH6rVl
ISaIefigfmLa9MRiAHtYn2Obc4GWAufcPQt82qxJ5o3lQeLoutbkRESTUO5lP2LPY/OaXiuI3Vp+
zG2582r9avVkBkaS4KvGLciKpsc2giCagUGNfIrIY6v6NrYM0RNPOGTjkZHG5FJZziuNQh0xEnns
u+QtxWSPcSoV0Jv5BJYmG4MAgyxGP20TfFf1iMGoJZIyxBVs4hbndYG0WjXZxSVlnLmXaOCpDaAN
R3F5E7m00bHdL7dTd1dU8YuqXH9TaYLo1p0Yi5vUBbrK+RvOSEtaMG1YmAZt8vyhkNF1Twg6xcKl
AIrbsoSEEhUKiChCEjcuh7XyW2RYd52Rko8kW3Io/CNt4AyhR/wzs2adCWemWqW2L03ifWDyrhK3
ZdtMnVXWkWHMNCqMzq46KzgWg0OJtueESGaAOSfVPtQCCclwZrIX6XTfVSZeNmJznHhQnGrl0Szj
lm+dVJ/+Pr2TtEYiY+0Na+mC5PevynHau24BB7BHkVQmQRdrBrFiQhx2PLGrxgccVRPDcVmuY89h
AFG+G4O89+XggAwc712LlFEmcsYyfUluKSjvAzPt6OAtexgPp76yroQNarRiFBU3UG1qmLUouNMp
lTPVE110g1t82Ohh5BGz9FUMiIagPdyYRNxZKYuLuYgSlkXN9wQIZpDlxxyRBLJSDGP2/2XuzHYj
R9Is/SrzAixwNZLA3LQ7Sd9dkmvXDaGQFNxX4/70/TE7c7qzgZqZwtwMUJGoWBTycCdpZuc/5zs2
plz+oakHHpT9sQT7nOu/jEX9bUgz28MYpQG8wkYmmANGlfolclNyHME/14GL8Nn5l4ST41f11cmo
po+76hRZ9neiqBeZyIqhH3ZqVzBZB2/gp5o23zfhZ76wUSzz+tC0U3GZpsjr3OEjVXMyIzq+iAQP
gjF1tkc98HJWCJLQGBLdqUUaYFRM6ZEHVTFm5jO3F4cuwXhPxSOWREQCpnbOvTwhj1tHi+NPTvtg
Y6fTLZBDlFNxTIQX07Jf8QwLDXWuWF1LFNYuYdI2e5Y4J/aKhawtPMQhjkXGh5QItqc0BA8K1OJe
jo9jR8nKstBJqLjONQYRlI5r5l6+d7bz5RTaFczKe0l1JrEUcjX6XSjI3Crhc/1BB80J0zuwgHY8
20O/ttKU+5EmPsseW/4ORqp6FIF1GMZHifySRRMeugRz5eJkIyAEbq++/sTeRkzTzm+OMj4wivsj
sLqjw1NZuDRYmrCwLAb+HbsOJOgkr6iJTlpkjuTg7Gu7fBHk7Up03w5UZPFHmaf5ExbOp05z+jBw
E/R6q2/lKGbcyVxg5jBRZvpKmND2ljmAdPGl0WnwYCdsLBLsRZZT74jvtGe6cPzJZrbuDrO11bXG
bzN7a0CHDphT72Jq7tImfaqN6uiS59koa6p+YRNBsqurX+TQsPsqEojsKxq40YkVGXP/5rBYehEG
tZSKBvg99rBVkp3Z1Hg7DAhergN3ZGoeAN2vA++70VROi9H5A/aaMbPPJrAJLvJzZsV3URJeErLt
u0plluraAM2K3LE3ulS+RkZzqzUJ0PaZbmJUzSo9G5n6uwDisYlGx8fHwv2qYw/IFufiJsN+sjgo
xAYVpSWtRK0L4jvPn2CXx8zuyNAss0IjU1r4iZUzKa25mecIzi8ouSdcsJXXTm9sEg/j9JOQGNvO
YLV17ESMJVTU4V7xhiT64BHfeUolzrOatgQVmgu+LU8IjLpLrl6t0MXUifLu0/8HKjQ60OS0N/Lu
blSjzz7jdmc+HR5SGzZKIrAa0pY2uSQptDtzDYkSkN1F+PYx209KeYVWU4C+W340KeifrjHKG80V
CPWR5Cg/3Oeoa8415FOOEyaZCNh5jqA7c1HKXU7CJ0nsX4bDRxA5yRcvDO+tQ5m6fNUK9XFRdAxb
OERwfpiF9TgWQMYqVf4m+BVu66J560mr4QA11JoRf3K2NBJjaZ7uGvZqaPX9qZdavcnmc2mDLKEU
9SntQ85rLGKOWDsuVJz12YAzSSG1QxRjcJgJ441v22SnatYDs+ACR9N85fxyKxoNDjruroW4n1WL
bVlgslLG9Ehm/2Mso1ttNp+FPQQx58jNhFduqWc8QDGkpQ7QHzrlJOBUTJL9AgppS/CR9O4Jp/M7
dbDg5jo+lEI5S0XBQHjqOMOkmvO0BpzN92zsD9oSoqcu+P9j3+2NozPdOUSEMTYf02XxFIq++oyg
VVLcT7N5SboxSGLlnEeKD/F9P60A7VrAQ+fKK84ZCrHqzl4qlLPypMnRI2L2YubYdYk2tam1J5nD
8yV+s6ZsjwnJq2k7LMZlV9XoSu0dj8KrSa5gDElZchjW4g6oaPwIiIPQX3JMU3NPFIqVyyQyCx52
LRzEPDDD6KCuWA7kqXP7ea0CZeC+I48Dn/TBNFjEqWVwZHFwieZZ24InMVkJOxVHnREGPFi/MXDd
LC1OgPimm6pHJTIYFGNfOslxZRI41MQVjkmtQUeyb6Zzet4l2RBQ3bqt2Ajjyy6U9x5FbbrO3T1x
W3xnrCOqcmsUC0uSp1nW3mboNI9gbRox+pNqPxti3lkRbur2iHGHUs1op+HOmYR5WV8Bb6yjtUHV
vMAMggVEu0aabk1pBL3PiWKvwbsyYCPPRRTkU/UR58nRyWNo8coZCWC7/v+Kl7a+mavcTxx0NyiD
bxnrOZYTPMJw3x0WJIUCEK6w4gfJ0WFtxJb4QdoouqnhSFRnQk+ub312RCXclfwbm0m5JVL4bfUr
hYY8d8o5VOMj5guwtCoZSaw7HaWBzWxcJn3ggWwesY/ds7glqlZuQiju+H7vNDs/rzOpJZ6vMw/9
0uCUnJNqaagjtXjjaKJyHZzYTnxcP7psmHeFJg8Yr4iFcinG8m79uSy4/szlGsr4uE76CZpXtFKY
8DFG+3FSkwe9j486qnyv0AaRNP7UqoGYvvW+9ZMl3yvsxaOh5fGe4/ZemQNaf4lU5yUTOud9xV/Z
t4std1mncZb4aNvvlOFW1Z9kGliVi7ZKCw0NhjZ9bDwYt4X2YVLwrKm3CS/fZP5U/U1lA7kq7ktI
BBMbnTHcLTHZ94u6BphAMQID2jjioUQWIYdG/BkCUBR0LD+KqgdL1QCcszbIAJuY05MFajnuMkQa
3iCo73ZSeBGZzKotMQcRpF+jg9N2iFzgjaCeQv7KjMpqyjN70qiiVv0s5xFHPGKN7Q7s+Sfs9BFF
eG483tMFwo5KYi+tb0vt3kXC9vpq9PWBooRU9RuNJG9TXpCedlaMGNuHPgGL9yoFyG19JQenUHie
qD6hdh4KlyomOkdpSq4ZO03tNtYcshRiHV/KB3fBUiK+13IcmuT7MQxqzTPekzZ/0RYS0MwS616e
hz56VItHekEUig2A37Wd6aclKI2wfJTsMQHX7Q3zZRLfrgksRemxVYsD9r9VDgFQFRnvWDw8sgli
w7bMD8FUwXT2sN5sdMYmhrSuBEPUBnzXjoOcZ3ZnChT2uhN/DA5NEGN9zUY4MZQ739kd8p4x9O4m
b3iBYdnXwGKVvVTeDF05JDyq2ojNZUhnHJHSXcZOr7aQaiu+WT48qUUBjGY59SOlhPUAZ8/lYy+m
jej7k6LCR20OMbeygn0Tb3LzPFIk2arpSUFebtHBtBQqZq/A/0buydqj4TLHEn1+nHDvL0p0UMbl
2kcJjidSzrZ+Lipo68A3zZgyhrSANiLYvBRcfVCjAy3Kv5OSnIVqnYsOokouQnaB7S2aIs4ovF25
C3RJptc41QJFJ5gLbaxD3WpcuZuBI9VLeZxrw3cU60jF+qZEtWRLsy/ldGmkAAFqYZLNzwmmKJ/4
w9WecFbCidCRzlkBG4aVDmn4TZLqD4sTzhQ7m3cKzQR+SA3WRtX3qzceo9/OCmkkjAw2j/Dmb9rK
QwV/lW+jCMJYnAv3DpgfruBznAiGRUPF3rS3DwkZxpheyDyOArZBA+PENm4eC5u3NgdHyGwNGz7R
8JCj9286BA8zzivCm75kDtYNDxpWZ/T+6p68yO8KtLZz1y5QFOcdPbrYh21Gu660nxrRX7SWO0KW
91Zl82TqL0scfnKB+F3rPq0eL0Q51j2ezUrG9E27w510rs36rRkRiDbg9mrlVJoUpKyt845a34dw
VDDQl2eWA5zWWWkdxry/0KF+GErzoZqK+7GbvF5ilU/N8DhbEamTXL50+qNsQe5i9ap3Fbbu9WXZ
axO2AX8Wxcd4gPV0iUYVCoZC0NJkYwGjD082MMLGvjVmdh7z9KPReHllf83lefXGNRFMb51PTTSK
PzoOxY3gBxJiTZP2U1joVrb1axAzo91Mu4ENvaYQaI5NJ+4c5r7nvC6CEIjsfwzu/qXU4CX5Iu1b
/e7+5/plX1U9MyqKuz+Q0f/5s6eq4H//2z/yT/+iv/29sKf/fHlrb93ffgLiAPjuQ/9DG9mPxD/3
F7Z6/ZP/t7/5ZxPe/8FMpRPkIm73z81Ul8/2K/75r7nBP7/kP91TGjv21SRFfYQqmD39L/cUFhJ+
wxT6GgHUGRX95Z7CciVcAyeAo7q4TAxewV/uKf0fwoEkTnsifixsOM6/4p5i0Pb3MYwORpz2PFU1
TexYGo8qfv+/DEALm3BOyT2MW8DQg1jk72CwPcgmE5SnLOhWE30WkjIhHHxZzArGFDaPyCagj/M+
zyouSA3JzHRpFdVOUQHLMkThmwrdj3Dvk9lWaChr78t1NFHil9iUGoYlEKdoIvj/lwK0cZYR2gNE
91OSEegUYA8Tgd6Uuki+r4l4joY19JYHRG99XuecNwkdFKQPpuZpxL9PfyYHyoSuU25ke40r0NzD
4T/d40K9tnF4NNZgAwbIqVHAtK6Rh7JEWMjJgw2kISoTkky8BiRykhI2iYmkNh+jCG0qv1ds0BuI
x5xVqu85j7s7+lDhhaPzS1IYIWkMU59oMYEbCKp2/sTyu285y1nNBHRUP2Bc5ZtLRgqtM9yFQJYP
ZB9uNAnghW855S+Y6bwZQzC165rX0u2C1zfq8IBRVdS5X6zVNKk38AHzZvaJFPg4m3v+dI1KsHRF
UBa0qKhhFPmKjY+BsamqTzgzrQ7/GD+BRv60dGXq5VH1USwWB6nqpjE4gT7o+kXRA6eblTOb4NGT
tuRU10RV4DrJbQqXd2Gm+ATUcdwblRl6/PLoDY22VsaH9DLr93MIZ7XK1pLhAZtLnyLZrYWqYNvI
ujgWiaN+YltXOBtL5SDjlsWwfdJyh9FLocFKzjT7Og+oRRVb9rmS7/XaLEeUD7a2qdiHIaY2287c
cGeMifbs2BiTe2Wv18uZ6oiXyiHiDi8kphmrWtinj9UxU5i5pbp9L120KJmGLJeNmT8NkRwCkYDc
Y1iCHiGf82xJ7nCiqCTFjJu7jCOdxm35kEyIfNGrGwEjsUxWUTHwFAdy8DoVLr+yztVela9pmN8W
JynASkxvGOQ8vLGAigvWtXqkiRkB/drTg7GdbNPioBQ/UpJ5wTZ00qy02hoZOgSrGEM2RmAcFA6m
3sL7om7vXDfNA6GL04GtU7LjlaF7dWEeGBr8K7rYuGZxFCb9GxmX8+AUH4qq/PRmT+sP/K1pyaPL
IEbhrWzTeEp0z2bM/YjLnX0P2uo2BpaC2AFHCBMPzAQiCbW0d4IJmAp77x4WwhcwgJ+wQ/gdpGI9
DfZi7xqK+Dqn0rdhpRlvaQ+pT8/b5LJ6H5qG0kij5FisZKiLbAY2jQPQvmrrdbCFYk63bUjapjSf
Kwc8UNV2792rUlpVYCWQg4GMZ4+m2f9edCM6AIQugiRHMYxUEgg0GLJ7LdwnWXJ60RYDvDLfncWa
tsKmPoSg9NnGEbCvG7CPSi2bXx2UrUzpL4y72qexqIxdk+Qn0bohJ7POd3Vz7/SOwhaNQQORGgrM
XRfLRwSoSSPLcYCqIB9jazKDPz7ZVv2EXAkazJyJ+oOXhSEHyE2prgAw2LAQTqjCzD0aXYLe3x6i
d/WPYM3Ye02uvTqheQtrwqy1o9EwwuRwJuNJlI92ILvTgWy4VBlWtBYv1M+Lxep9qo99N2m7/ZgO
D/BWcTWW5QdBTnx78tjLo1qsar56DY2qDwzp7qN4eGgn4C1phWYVmx95Zv4IkQZDDjmpnPeOMjwL
K+KrQjTn0UB6690GPo6V+DJZfiNd3vWG9lpQoRqr5VZq1FclnfFhU3RCePat6zKiYySj4dSqBchi
lRlGA+R/K9q3URZEnYST+rLKn/RI24uJ9uvqBMmCOW3rML4i36vSYFV40uWx2be07BDW2w1PYCOf
BSi/MAaSwLQaVyUHnj5Wb5kV3lu25VspJt86qXkuZMREqsyqLz3sbnPWdq6Mv0WDZJG5mbpvCuBA
S54dFUAXCm6CjeKbkuGAa1jaRrHbKojoQvEjTQC74oIxVDUA9KOhD5n7sg10ad5VFs8CJT+uxqZN
bUYvE4fBGjgF3+YwMRJNsD5gmWp+N5X5PNZmQKMQH6RBGiSxiH8hUWGoA1nPXvDI5hx8XkyuQ2lP
eTj8lPXCwrkwBtTHfZ2ZLyHnTLtmEzhFxqesrI/ZfATbR+jeVJmY1yjzZe/eaQM5g1Ri1TQqKjoX
aNkqQqcYwTBP3WmaScpS2PBTYKcAvM1nlQve5/FdI+UzxQkjskHsFA3teRli1LH3OJ/Wy8h6Ei4c
UYqfXLQxATZWqQCMp1Fzp/T6uWyGvT1PGNdEAtu6e4OKz9QCOGtq74HsHBeDXMdYdtdsAVTUxPg1
W8vxrB4AS17u69RZDjoI/Z2Y7BupzfrJWOptzZOzWa6Z5JQ+xQQhY1vhNs+CaOYUK+ryhUrPS+WQ
zKiWgRPmYH8M0xOeZOZhv4HvDR5kd6bCGA7gzHGFKc5dwayDdFPmVegQQTplYDiLMFAqh2xpX1xn
dXzNJmRKSr7Mpbw31gSD5iyYLOIHrW8vWRVS7zRNz2OYPhEE/1nTQ65yj3T4MrvPDbwAP9KRsott
pgJeL0Iww50klMoj/5R1brV/pwIKRThhDuga6bkEisVIjBsuqiV+sBkdCVrLVrPyQ2mZ2At5xFE5
OVwXk7lFDPosLgRguFkpAq6AHflAbJthuO+ZqTuvfeqcqe1MKP4lHyaj13CW/T7sul2ccekYgLZF
X8OMc0n+ac2EJWF+sws4VK5TW56kTFYW6qdVZDeAqs9xRT2mO6pPkAB8BkamN7Yv8QSIPxrcIHHS
1SJFt5C0zEO/SLKgoXp2LOaiYeTNqgm8S06nsYgfZSadfTa4z5lt3vqQC9V0SJPmHSMXG0B0qj0J
aqc3eeSKIC0aSZeeecmco5WBzO4T7J+CEnXMQ8Y2BM7WqMn3GA3M6WvjpoM8Y/TdI9Sn3VsXkps3
18cwcavjmDFSaGzzh8bS2i/UlQ/gLjwHVreQsSoDTWqzOPd2YAj8rcT/dlKyI2hZCXUHD9wymmbQ
CMZ/omGqYHZA16tfWjI8SiZYG6kx3zaAZGhEntOwxZgmpV83OGsUhalpWBiXUK2KbZE3L8Ja2geD
CRj3BCNcfUSBQQNTw/6JYNyRzmkG7ZjrIGX6EFtBFx0UM94r6ZeA0qvggoUBwHjUjR6txSV7n921
bk7OTNhop3nL2axGuyJ17ilwHUv8/3RNs59eifC92f2adQ6itXvqKHopbDffzTpG5gQWcK/mt7JF
OG6d7rcY13QygFzVqMShm/vrNNCzQE08/TP9vSQbRqo2c3eE/g9pLH4L4KkkD17TUsY7vUhDf8zt
O6ckHNBBa5Q9NgIehgzjoo/SNX86k/0Fu719zF9gO9lH5RAEU2vAJZheYJXQU1lkjCTVZF0ZDbJa
aoNXUYawM/DDTxGtHWq8kALNq0erhV+UF/PeLekymavyJSfjDmQ6OfQ0MW2chs3/yiyxCB0EtnMy
8qjft1bJZ2Qv1wZ4ds08oeNUdOWzOmfqmqUf0tPI0q1F61Cw6Ha1kV1so+k2fD6L8W7zvcBy4atr
C/wkPa+zRpfADHBvEYRHP2k3kYGj2KqG6BA27F90+1221RdICDjXc/srmX/3jaCDo4i+awerRjna
jBtYpnILjG/I42ljuonYIMKGvCeVCWdT0qJUTkehE1welbr08jZiCp/MQdwYBc2uPWMLg3CVzSqw
mUKuGS2NmaFr1pOdp4nPi3pjCcAY4KoB42TG3iEPNgf1J8C+LeV3vqYWtRIn+FzBYtHDU6PQmI6Q
vyViiCWNHe2A0gBLl4KQ8p0krnFA98K6e18YORCStY0upkNmFvrRKuTiNzWLXLTuC1yKD1fxCVMI
uhe7RKNtLpPE/7T0pBIJuyzDPhrYhbfYiOz6Jyf3GECQSoNkqSxSndV9o+ZcYM76/HPuewtaiEKb
Gm/aKTWxArBu3FIj3tc5cEN9FnczAQsZjj69Snsxh+ciSWhG0jGiJMlwUK3hkTmM8MaZThu4Ms8m
XHEIFb/sob3MafbIwu4lsRODRONum+F2MFF2oB8OIai3+s7U58oTDDdJmavfzEDWoZxGoNvt3ggW
JjQjdJ6mKpiwbSKQS85gYai19EjSvz+WSehx2sXohn0RDH/x3qzv3QTdEY7vaxR2QGvy1i+E81vG
vbNbyEj3vb0VnOKOSQLRtZMHV29/8rDaCyWadkOBCwCF6ntY+d06tb/zbFkb6Y4uxE9sRu7idlTa
khWHbotV4UtR1qJgU2xrWKkePAsGePr8NrnRkVRGtbVDkn6NAWFS0njsLYlGBFIWvlorRBdLCoYb
wjyqNf+Gb6m4IGo7juxavKcKSwSmEaU7HpVsKRYUd2w1Xzhe/mhS5jPIa/voRpWfM1tkqtcrW91N
aSVVHU9QeSKWbvTrVjtpdZPhQznwqK239DvNQZ7e91Vo+pAzxssw1ndEv64c2SO+rRU4JPijNcqv
lOFpATWjkfFP1rC/WGP/f2g9/5Iu9v+ieP1NSNv9VNfP4kf+d/Hs/0NZzDAcgVT0z2Wxp3bNKpaV
8m8AS/7Hv30n0d80sj+//k+NTP+H6VBn5yJPCdVcW/L+lMjUfxi27SJN8V/tj1DdXwqZ/Q+UMUBc
uJsNMiDri/lLIbOAaxnUF6gClpzFBuJfUcg0Xf9vdC1VE5aDTxm9zVJdAc3r7xKZxCNroNKydRbM
CjMcATaHSBaA8KXJOoXd93EM5Xx018h31tMpxDkciB3WJrA7rmk+h0l+6yU1ZIUlL3XEo4WKMc4S
x7SH2yqxpHaR+WM4+1RNWENc6lFAKniTzaaUYCF1XuzwyQmGBnauIb2Z8xfN8UQk1OWWsVspVAlu
i5AWvZfPhiWfatt5a8vlc2TMurdxNAKHCqIhexF8MH43WNZxSrWLo1a/YNg7uxC4F9Y3cTaZwjbh
T1JQdwZsnP/U1UDogTFHHiMBVF31lRVLxVxK+e3o0/O633RyIIFpegub9mLkqb7FRkGGiNgzD0bV
FxPbNqI4XuqmpzoRpCBDurLEVL0UFeferMt3CrZIzKXOgdj0tbRbc9MO98KEIDgY5aV2locoonqz
xFmR2tG5pBR6buObS3P4prBQBk1j/mwH2Aus6T/TW5vDUxDaomFLy/g1lEFnNL6YES4+iWSouVRn
jRYxwajWWLESDJkpuRi7ZdMhGvFBNdTkwRDUwhK4Z/ydmdNzkzXH0cUx18bW2Y3YueJy0phdYLCR
1cMYVq9SvzN7tT9mBLJb/Zi49m9+3AulOuJWsTlrimtR1a0fD8anq/fJYRL9vTETESmVDAHEuXRL
4h5VwIFZao9+D5+fVtFzUVCJ0HXVh22keDwUccBNwyZuEBeN28Qz1PBROEhzNX6V4dNwwke28fR5
7iJZf+Pa3NgGONNcsjbCUqIyhly3xYoBF9Fkq9MwQzYaWqbKsrJAJtO+toj5sVjLPjhI+z0ezd7B
kGaK9Bw5DGJtGkjthQggEHgTlAdl0fh1myAl5zUUvkEPG05A1J8wZ7IipvK9qBs2pNBJl7LsX/JA
GGvgHjvzhUtEbrADThs0Xyba+dCeVHv5ChdD50zh3AvJOAnUEnPJxT73Q7gtzeagtB4fvbQY+2XT
Oxl8xorqnbm43xX7mm26pdLDDlSLYiZ9zj7DLn23KI0MDBQytsds8WLpfg9U4ogMW7etvQ00EFIU
3hS0PhChFQxUcTalu9mhL6PiC+a1mkJLF3CstLn+h4wMx7fV9fBKKk/zhplFlCzAhV33wOZQuehV
jgXYJlLJORQZrh11TxjSp/l4DETXYl4XcKK1UX1uav5opOOZokXzGuUUwaq9dTRmM6AQBnhn9NIl
gLQ6jMpUZLOCsovMwOQ251jXJVS1TtuRfci2OLv5pjGwJd468okdHSFd3fn9ZJ+ikYGhxpSRA9P9
UgLPiDI008b2begqS8OJwuEUGfFOdMveQvbuaWtGXMEGAyhhg+AhOqU5OpZ6wYVPYRFmZi9J28FL
FffFrtQ+4GnfbR2N+yAc+Bf2KcgyZ4bnPcbinCUOQ7AQ07igtpB9em/Aq7WKFnYe67QrubXGWtsp
ovBMm/OWntQv2KAwBYplv3QpzOrMdTwtE2d8vEQONbKrWTvXjIrrO0NX60uZhy/OkUM5jrTNMOUD
x7PkE37eBuFc3qj/ypk40uqL8SzSKvfYOANHEEWH30Clr0jpTqxiWWzNzqj2qpUEZmGq+NuAnsTj
tImpgjkZCid+dafApPUxvVWnksBCGs31YzbKa9sNxqHhTLZVdc4WznqzDGP4XtUvmCGgXo2G5SWD
RTQPYjo2Dayac4SC1QEtLKF3fKQ8EOf6M4WiTpXF63qOaCj+5vPAAjLNUKLsO6HVCSx7NnoWovQs
AAqOkwGUbKYmMi4YdKwxbXrEaMoqxX7GSWIk9daqmINEAHq2WZ8AkqLzR2ELBVREooEmd+UaGUyW
4ZVJnL6lsAxGlA2YQsNgsXHgvCyTC6+PtPPay/w2DdOvvNbuAGSw0oTTjTPbN3jmET+dyCA6FX6J
zOnR/aZvwT6zpaPjvhnNGFgcvaJ0fqQT23I8ZrZi/h6YD2DksoyrrZ0xnyeA+0pno80xGG2LxCqH
Ub3mcJz3p2q6K6ohPGrOrrWRrRqAPv1wm1X3oQkNGCcy/4wwd2PvaDKoR1hho+VZH9x6NzecYM3c
Jrw89K/gOhFeR7rVKlo1EPxoDhS824C4Zy/RQ3DNiiFfVKU6FAOGJNSMcscTXbuWifocOk200dXZ
WM17cLzr7pp3hBRCs8QCUgWOBxckZqdOFxrRFHDfo9SCvGlxuqb7lrofWies4iBwYSTV4IWYMnZO
qDpbDi6Yt7EtR78VOU6XcFYL2vbsBoSI3gZGHZvAS5yApDQ4XBeeR0prHWmpVteQZuMeZ5+ePfJw
eCdkfWcbxPSt6MWy3PrOdQp6ONczByw8jQKDg5geVCV+VxXi+hjPfxmKlWxlNI7ENzLsE3SupMPn
QJjEa6v2kw64aFPEcLwX2hHqZPgq6XXYzgYUd6MvoTBpy1Oyiuqpm/iWU96Kmb1+C0mEODW8KRYH
M8QXAWxL34tWvnB8Wwyj3qdEa5ccU69gtMC6w1lJlD0fI7VxXtp1JX6eb2NA0pmzOvTipTtRC1h4
xlpBQtAH+lWP/7aPlB+rddQgDrUr5JkyiBTS7HW7L6wWuGP0wj/7RJp2CupUsOxVzLdCPiy6vMay
pTWrYW4yFjTcaNq7IEIR0GWDV9xgKW1Ulh3BnRVOUNtTuudUHkyod7WF0z6md6gpms3MhbeLpg5G
Tr5suzT9pdDu69d4IqfQ/eylPl1mmghT18W3lslzMfTNThKOo33LSholcIjI0kzy5djtK8mER/At
OU5DhGSgMvqhH1Xzvs3XwjKk4aKFKm+mYlfN3cdIAm7n5DDL4L5D8ARmyDMI0S65F87ACY5DNpiq
ovQHdwZAMwN3j0Ms0Cn1o5ukeaoXFoJGKfGOWvfENU/GrOdPZSmrYMl4HyhiljrVZNJhEwKVrcO5
lMNpVOAfcIk9miXe4S4slONUI59nIIKIMejHKiJBIbN4xgPIwzCWOQuGLLDFpyyOeJEXemcXLy2m
DI7sBNgzVfVnqNnkGuuDM9vfhFbfVcBv4EfB87RAPXQVlW90elwtamXD9e7OQ3oI51YElEK/dj1B
K2C4I4Vu/WVIkbvyRqHz7kU3K+m5hvqAUQTBeF27BNeDTWgrrtj16HbzgiImvDap4aM2HZ22jsEw
LkY8gPL8phGtSNLqOM9k4Uyq4KI49/UsvdG90qHsqFEQG/QyhQpXpEJfT6HmRPHnQyLBR5lVfqDR
mNwKCmKcNJXfs2vgqO+cF3N29gn+r/VGMElbFQlGLEY8D2ZEJKLL9d2opB/lcBN5OH6x82fXReHy
oEcU+DGACCngoc+KrCRSRMmEhs4cZ2wubbHa2Ihk+FOefuWMcBhTKNrepTt1HKEFVaRM6OCJMXxO
ESmM61i4CYFRYsBdaPizVshjowwgdUdSuwxjPvHmWpxh3JwFjUpZBkZUPbYPrR695CXoMF35imn7
HVCTaEpTJWVYMakVW5jUKQyvddOmO9AxOPGhE4Hf7qjjJvViNO3j7Oo5CQFQ6S3xKtOFzKQY68Xi
iKMYdRKPuStPZBQVk/08mWLJuII9D5/UvC1U9hh2iOqedk9zOag7etb3pqEqNEb39mbiciDDvW+X
CRXWMrkDWiOgHio7iG5nLcl3Z832noUFOyO7vRjHXqAv3EsaDKZ903WH0M6wxqU8CqpFXMdO86uE
HoEpPQ3lMQ1tUHAo+R4ZKSqPoyQQAP9Z541gKlGROhM9GC8dVF587JYR71YPeV9mGFR7ZG5oh2rs
3tRKoH5UuvSydkQobtC9x3Y7Grb0bLavWxfiJPVlOzuVR0exLU9DCCV5fs66mp1s0XaPnbW68UsD
+63RfdDlqNwQ9i9Jj7po/yoLCXIeLYVAZUFH1Nq0HZKAJ2tk7XAer+W0bUuMjXmT3XkFKg5qFZpO
saa1mczrOBRSBRlrGjeyVLNdppyA/YXHzEjcbck+EW4wz0BwaEIsPoo9SuSkcSZUw9in+gvprgTJ
PG00sxh2Ix8x/X8uVd5OHIgeyXJwmHhWsA0R370879VLuvR07JXioWlseU4pJW9rFd0Q1buD+4+b
PEmpVUhZ8Ptl0rdJ3RzpWsQB0kp2wnbtdWvPnW1wwYqlnnwummorGljaEQ7+MKciyo3Z2itafqLP
Gj8rawznMzCkVsX2biqZJij1fapI05eC+oasYV4rnnQrveVjdmtU3VkT2DmnVnpcZcP0v9nm5Mia
pjpLSnqgAK4tHbJyMHZlX4zOtwlBj9NQKNmGje2xNLvd+sO14298QUxZOk67DgVdUtXvq5nGoRT1
lskFKuTwqzUj55SBRL3wTOUf4/IqDRoAVszWqIU6rpHY3bRjs0+jvOFirUewjxKbLe2eSbbsHZc4
T9b197Y9mCuOhmZ0wW431SmNEeRTEyd8pys7ZomLYYmFtFn+O3vn0Rw3lmbRv9LRm1mBAW8WPRGd
3tBbiRtEkkzBe/vw6+c8SqwRVaZVzUXXojdVUUUSTCKRwGfuPbfKOmvZsZhnirgUJAHNPLt5GkJL
OtDHWV0BEUnEXre4Xsem3hZNqi7UaDx04gvRzO5SMxzyEa1yMbAW3/WZfWRCOlfdOL0u6IHofV3y
zT1t7tcqa8+BGoCYjnyhipWwy7VCFiT7Et6yzjhy+uTixL4MGqb0SeOrTDRaxLOl9+iNnj5LEbvA
HyHwzR4M7lTiZiRgVa6VCbZOkePrucXHmRwgOlniJCMWplpSn5lqs7aFtBt7aIlFyCLPplYYSR6a
ZTrzUHMIxbaM8o2uW8+hDNXRDbdYUrpt8gHrLu62ZRxOh6jmY9RZ9qeMZJplLzqeKYqzNGVmzbJI
5jowJuwg1ILZ2O0q3dJnYiEh1C6xByqxXzVD0L5EfF+TCM3an5QOIJ+ITBdujg/P1rtzmR+K1mDf
BeZjUiDnHKBY4t1RCouJB0qDKfaVBfhvtoFe9mAnCZyLKb1seBxUxKbOHRy55Yi8ij3l9WgOMhtt
usZCaa0L9OWhKmtHNULUhD2Jpwif/XT4TFLklZtrS+D45xWT7qTuP/ngYSvLt/Z+dhyCSlsUmI1p
PtggKu7Ob/VgjeaIsnoQfMoQJBvm4M0nS/ZA9sH1wSjipkXUFQ5nQVKjc2Y7pRHPOtdK63FAw0Od
O0HDG7eDUty55GeUMTAHFBz7pFOxraEiMDrv0Y6mZ5r/dhZsDHkxmMXCgdtsd+LadEg51JJDTAMB
0RdUtDR4ZjLgWxxiVC+93T0OrX5vxPg//BLdf6cc0Dyn6oUXORu9sDZ+6ONlTMV5ppUsOtrxkjfr
C0vXeyu8UcidRMWKNt5S9YvOkXBJlDqEy62UTCMHx2g2Wo19cJKM42zaxbYAe0/jbgyrtC13zMDE
0rXM6yrQHtpWOWc4+piWIeFh5V0Q+vcIyPp1je3GVOtRVhY3oI0uiiAOVmWwysmC5bSUp4LMNmYb
aEdym2c4WKMcND0pOaFgi+RmeBQZfsTjzdSby668z+ECTdXpJFPCrkYCPogrIgkXJwohiFZ30xjb
yKAB6UOwyv8dsv8MyM8w6Tr+aMh+lz3V78l9337kF+2pbhtEVXscR7NtFfHnt8G6RjaF/IJtegDr
GL5/rz21NRuQGngzm5/REKy+Tdbh/UmtKl8jydT4k9pTDSXtr8SnAAIdV7P5Qy3PMHgV78SnlWsx
9OW2xthrQTTAJdGc8bYq0H7oMFFmutk1MDJAQzMGnY8uie0V6UBsHcNHu8k/e/WmFIwF/MK7Glih
z0yVGVExUt9bxkYk9tpTOwTSQc2PYKP0YkF5gZjEndBOOTa0/5JZEAMzQmP46LQ6qXy9Er7ovXMZ
iA6HdzAwTtFQb+pqEyyrPOUWodxlU4wHN+peTCvP55PLui2sxSMuzvUAcmFJOAV0BocitVdbhGcI
0BD0Us6OKGXipAhXNbm1My2PAcKaCkMgUcxdvMkLxPZHPCR3Rc+uUrNvI8IgZ+TdhKtpCMS+Dxkh
5SRviMl+zIKeMbPRnzWMjhb4/z3ss4Eha2L7VEmzjdeGREy72Y2dQ0qfcvjorcR8BkS3gVnAlax3
ybECeUJylr6f6moNnM/dR/14nlXBRT8arCeVVZ3IVbxaXZAqlC6CGsPV0Lqw6vI4WjDidPYYf8/9
qNzDlv3SsYdf2IkFJZtke8rax0b1T314uubg4nBvISwFeBe6PqrhD1kUeDQBlt/tWtUKF7jNUKkZ
zUqDFHwBwhZUQ95rZ+W4V0cQGrQgJQg6X1tzsW40g2RN3hkvteONCiIXpyRwlpyENz2Iy5VdDupp
7EYPU+cg9tToBkxu8HOlBwsSwOVLdC1YFb3D++n14IWh65KhVmErNPJ4DczaXunhJmLyAKm/P5j5
Rp20L3ot2UlK3c8nVqEGdYjCNY66ly1pFIBTc+XmtPfAo2httONdZSLDIBXBGAgV9C7YKnhmYsGt
soVKs4g/j6bTk1vaVu5rJ7m5NVjhDnKXa/fxy/C63TWtYQ1JbmP5xdH3q63txSvm/tGum+y5yoqY
KaO7zlkaEzi7HNqYZmR4AOqGUQ5g+kxn0WzLjXMhd88Fj+ZBbqOZtsY7VW6oLbmr1uXWWmF97cs9
dlAPnxoe1jAe2XF7LLsdufW25P5bZRFe9d7CawB5RCmrZEeRmrEM/BrhOJQXyY3LQh2j/VMRuYQO
sDMC78AOnt07Ys0bMbVbPUzAQ0DomQvHPbXsftOw4ZkUe2GwyK/kRj9hta/2FAxy15+x9A+wyOhY
MWi73Ut0G6jwQAAECUKBmK1AJbUDmVQRtFNzNCj8iF24oMzdYHWmrRuYzsnItuKskXqETCoTMqlR
8E9fxZC11C7YUsWAWGeXIW6GftAxY6s5bdcFKVHMS6UCAilELTURZIwS5URzDJqjRDRRSvVEUQen
QKSQUEhlBcAGdEbNS3vhSd1FFDDXzORUOKoSbWUCQR7K9pMr9Rqd69zqUsEhpJbDlaoOIfUdlodM
CtwYqkmp/siQgYxSD+JIZUhliR0MJo+wAUpMpFnuzjQo5DIF4QznrMC2lHBlIzippPIk8qKXXmpR
YsLCs+6JWC5j3ujps51Zn3XP39hSxVIIKdkssa9IhYuL1EVacYIk0GcNIphIqmH6eHSBYj8m49qV
ahk0A2cJ8hld6mhGBDUkguxVQdeG7o9ZApqbqnf5NiIXDe3c6BuT22jebfJMgtL1lSqVOx5tey+1
PBmiHq4o/kJR3hMfyEwU4Y8tFUAKUiBNaoLYu0BntNbMJlr6L8FCQCqIEpPk365kLta01lIPSRwj
UsOkeOdR4yJCihAj+cGw6aQ6qUCmRLbfY49sqZb6JVMqmTwkTWTUXPh9CVBJqp26/sHucwPgso0o
o9h2trMGltWCBEIqFSGZElI7ZRnNOWNhEiUEU12JUTei+sukYHjNRHwdshGcpBYrl6qsDnlWiEwL
2fOZntRPuIXQLNREbcagAhyZxCY1XsWIGgVd+XPbgg7r0wj3sh1d2EjD/OCGk4NSWtrTozb9HCTP
gRWyMWFf1WzteMky5XXCgSUW6RnM1Fudy3uvI0ojThaAEio1R+rVcoRrcNXJ55VatiDwF0wyzXmC
zC2RerdKKt/Y/+/k9hoCk9zR9DdCTQnfvot602FVg3qOQGtzxRWMrB1pXSs1dpNU25nI7irkd1Ev
FcRSkaeMWrvI7UG65yjNVTcvEQKZxyFlBGAh6rOkuq+TOr9m7D+pUvlnSA2ggRgwSBBSRr7y7Ncj
ymbaOQfhYP+qIJRawtTdxVJaKDWGjL3slRgYkzeVQUgRSsSkPSdwmgmj1Ciqvn3dmMqdGqnuhlbp
ZgimfeS7sA1S5oY8+EtfPe2l8rG1zK0mtZB2U1Ur8aqPRCg5+HeRLkzyJjIgN+I2korKoB3uQE1d
u9N4wEa84YDImph3g1EdPqGaXaduAQq/ZjhuE91FE249dmmzlpMl5NxUJ8g70U7B+0bw6SH7LGbj
CCHWCpE0IwvFDoBSXipF6Xo1fJosFQeNlKwo3ytFBpE3gkrYgduYEp8lQkvcJCzuFQEXUNCEc9X6
4UvNnWOn4IBJPzm6ZHtlNJOsNlY4SqC4XAUjIIskINua4knLp5VFazVjQzwb9OIRchGQMQvBVuDV
94I0iLpAa53kQJpU+8oh2XnEIbrOnOK+9k6HobpDT7YmVYH9dKN+iUYMMZnPZN2UNNoCEoI9dQM+
et9hfcj9fWTqMuvG4KUJRxoy/2C0dIKM1a9iar99jQVmZtLLS85GyOjOMNda1p6S4Bjtm4htTzXI
Hnl074Zia4FMSGPWsa7SiTkBcaj4o+m2DrBptLlVLVIrlWNi1H4xEJS8YG0slLxGLe49BBLeY/Xg
zXsPYaxvZ7Cf67nmVt3K9+snLMh7Mgz2iP2InWpzUKGwYRqMTkmLEUhnDMYrjTdIP8qzqeyWLF+W
SiaGM813z4qWVgwtylPREoEq7FtICZfCK7Z6PeIqFuaxHEN1ZZCQAo0W+/JYb4WtHgLx9JVjL10R
qjqQUN3XT6LLb3WhnbZGzeRp39iaP4+G2lslkQ8Dw+6aOTLzW3yD7QJh4zbu0xxnJ/KuVt90GeuR
gXshRRAWLN+TmR6WrOO2EecN6JX/eRAlpXW3aRsmGTTd132GyMCxuwvX0UBAVROKe4FFqi2GK2w/
+bLuos/Qn1ZdV219hWcBa/uFVRgPVTclOz82V6CHTrkwmk2lHxuF6TimsC+9Z4wsNIsAtGy0zA1B
XiOaS7fr/IWidRkSQ/hIxchQRlPrbeTA1G5gEnTIQpjxU6fbfjv34WAlLj9Cuny8tWr55JC7eZ2G
aWFq5tqDp1JX5+RLbKsEikowWMM+wxxWipcy5GFSKjwtqpGqsBgjBq/s+bWuItz9kSDJlRqmJWGb
LE5FpjszT+euBScILImDAEOblF2W4uNuwj1qZPfG2zF2LE7zvtmH2UMbmcyB07PMKwJ4ALAFSoLI
LIqjCezAqPA8gxgbbxhwYWNyX8QYX7cuW1mECpRnvoIU1Gye1ITTXdc0RISxEWRbXSuJjsg0YFbA
tfs59fWHIM6vfYA19gRalaB0JAUWl6dtzbIxu0vJxY05TYzT7QEYadqsBJseYsVnTtu66x65NNsK
p1sOcfactGRLaWJp9uelmbGygq9bVSb/MCADiES/jIuLiJzTvCp2qtefoUCIqLvEhZuMOFAqpix1
xRAsaZRrb1Au6xpHQYKHqCT7lxDkmVEOi7GOXiopkWXhoYV9Rf1dXCqej2hDqLs26DcVRqoe+Na8
LPMLPo3KZYp2hUSKYlbl2We9rOlOHNefj8x0FgHVkl+CfSAWSVsgyAEU6bhoarRZg3gKZ7TtoYj1
2qWqmHhFjEBfRfQhldKeexGIQy9+ZIXKY7dFe8N2r56iq8pEFhbEALNctcNBnfntpktvOHH9Lu2r
gSWYxydu8Hg7hgLeIQqNRqclDduGqsdiG4i5D/nHix/oFwBnHoSF4EMHtlJa/WlhDVd13Qwr9gHX
TZMsLTnZwpCgrvIQZTP5bsgUllOXP0dgi/Umt9cJxn+wkzAC8Mt47Wgx7e/5NOvjE2KPZegyvCSc
BhhY8xS01tZr7FtLeQ02re/aae43xY0Y7YMdYG/o096/AFjCM/5cwLKbXPzzPGDpVsb+LjIuC7Rs
Uc8npO4KQVhwHM6LSsPdMN62IGswykzu+Hks9bNYjb/EsQXcvjiak7sZ6+7G4Na7JGPmAeAPXXF3
HoDYUqnz0qldCpt4OkvMFFgNgaJJ7FZ9DOXtWQemO9SCuIpxWnLXI81SsaC/d4S3hfBtwUv4e0et
toZXqEy2XpkQckXFcK9cTi27m0/YAV6gar54KoKkssJwbzk3cKf3ipuuPLrpNnggK2VLgkAxVzV3
o4fMsiPQpL4yXUBSPk10RMGqxR8SvfhsmUSEPdVynJuwJ5i+ZqXGyHQ9sC0KPPVZZe5ae+juUye/
w25FfZ3Vh3Le0hqPlgLRxyjKBU++S81yN74GLch3iJROMLgH7CUzkx0XdNJXSu4KZBdk7JT3J2Pz
1TlPzgQaoh0/6aZ1rCv6uRSkHJ8F8VkE9NXcBl7iVhwaG3UeT/ARpSytC7ME6bpSW4fNvsIwswTG
uczQNrBRl+k/9/+d7/3MfM/UXBPs7e+LaM+KNGre6Wa//ci3+Z51QiQHsnREqczl+Nov8z3jBNWs
xeDPZHzmysHam3BWP1EdsLuqybPMdfCcvw33NIZ7hkrCrUkkh4Yb/c1Uf/kV24sfH7VycARRkIqg
yP+WdzAPo7wlZwOS74+jPdsiDUNz6NNszeX6ej/aS0ryNrRUoc9yeAxNubv2LA8+YZStjRo2iui7
J0CUd92oRBvhTeli2DQMBma1L4CBGveVxshCHctLSl+4GGZx76MNW6h1kC2QkQGlI9md6J1F3kDu
YsYPQLcIHy1r+pLadAPuiPDT7fnlWkBDrlF9avVpCMd2SccLhoMqyoYwmLToIiFkzFnxPbZZo2zx
CPPIEXtGLTsriIoN33IXaeqpo5u7kbEKCi++vx2cPS0byd8VybRqXoVUOCiykmifk0w0ZqW+BftW
zhtBauZQ63ds44AiZdEXdCdLR1VIVi9istplyCt+iK2FbIuFhibNPON6GBkQMbNhWJkPF7pS79qc
VrhvQ/MiqG7dajx4Ienj8ZgPVC8XBHzjfO9vOys4Z3d5jUwA4YFqnqMI4Aa8CuLhJhBMVZVcI3c9
0j6rJsQTFbe4HuwLI6ELD/fjJK6aeMBX5GKAbTauX17rrVwgxk9+Z+497Fem1t1w4M8KKYqVUEma
xw7F04pyWDTs//tzN//Elmw79ledpe+6qrnUkCiOeX1AbHnOBZCdF4a/KhT7WvWKS/afq3wAmBLi
NKmNZO0Y7T6L1TPzPI+TFbOuHWCuRzuAUGPgmebvwVixjQMZ7iXmQQRpNqMxK8JwJAYl6KlJqy+t
8xwrF07SnNYWsa2ZdsTRvFCD5FDiCmuaGhjNnIElm8rxKifWlWatO6+BNJsE7CEjKe7CePisGto1
ZR5UmtsyNhigwdMzd9Tan5yUqiiXXYCjrzGuUDXFFGeK62KE1mgkp4SdSAF+s95aMvVVqCVCWCo1
nojLTMHFQ9Wc0in6HUPpoHY3HWMUhnZi7vWatDDBL0tFdUHhfWwHNl2eJxXTrTNTbuxLX07pIoUw
ONjzlFI9aLwhmqvhqMFyso5qakKcLUPEIcPFNBbgmqROK9cWgDTXuj0JZOHTuq3sZdg5R2r04IJE
yA1hDiowgmzY1VhWAxHNIVRlZ6nBuY76g6oxHR2S4lzviS+cXKhSTjeCFKy9pe73FsAl5z5VnWbr
xv157xvxulWafdffmkaJCsXFMoQgjOG60eMdiReNRtHth2hrbiuSF+oQ839e0e8Vs7DH6+73ZClo
/cqMmCjUsXbTqZ9cu/6siPHUwcmCQoHJKtcPFlwBdskkPyedVjokWCCwcyiFMSJ5hrHnmjU+xoW3
tFEiWoRLI7m45dmZpsY8ysVOGZ1rCRtIVJbobbzScM4X4/igG/1l7hm3TNCLNXpZB+kIyl2dOUx7
2cPbPI2iy9Etq/Ny9HDOo35ZGxF5AIi72f3T3CoqFWTSIQ4cApzBnebZ60m/45uLqUSAGmrZ3AZR
jGeYU6SlW7+odQLDcC7qaIYw4jLc74kEdmQ28FjQT/huf96gcSjc50gh1K7XsYFWw0vJaSWMgLKG
4BJAVMTaC2tapSqfKbR8oJNt764clZ0bFOY9D5UjYsTbCDHVrrExesO/QX1aTE8ExsI06huE19QU
mUxDdrPiVCOtdDYyxu60+IzMwAcgoESMGh6ATnfjTT33A6JFk3gkCqgVm4n4ZZ+1w9JKhk8IoqxW
biAVxi1IdTTYfEx7enYH91meEHfmdsNV3rj5akwrKLIEP1e5+dgRBF1jGO9N6EBYRAt0JDbuZzLX
7NNWsY5S14HvjCUPeguG6+hp9fy0EcVtkIXkT6dXIXHUTJhvI+EfNP1LLAlTisytzhneltG4DilP
Z0E+XnUy47on7NppmOmzRb8JqhgR9GsiNtHYToIGrFT1M1WmZoMGRVojk7QTIrVJfZmHzq1Gmo8g
cBstAaiP0by2P/mOxRSow17spBryc64f4t6QRfgxm4lu0B96AwdCOfRnWddy/yHuG/bqbZXWZ5F8
RAQFgwj0l8v4QXPbeS7crVbu4rI9s+EGzG3dbjFqHu2QfHFQIhOQvHbRyuzxNHoIiSJHDkY2uMu7
qqBgX0IAWILYXHFOcTLog7qlxTmFtDAuRKpeIxFdBP2uQBU3G+OK9sNIbR525hP5mOD4WxqJlJzW
pmAsCBOvdlPy1HsklZkWvCQTUAuvw8rq2OcxjFnYt+V1IHPZ2bxwM8b3SGC7wmxhJMC9v4CcFMpM
d0fSadOE85LyWNXD7LNjsVSBkx/KRPjWJRs+JSQ+Z6o6ydT4LI9qhEMo+yKhb0dEuDyvoTrqw3Wn
8jmJDKKag6K5RwYl0NdgjOzKJaqHtWFwI3Ve0+sVSAtkt9Or6cDbeMOaDVmlDGgIvs8Cf52QNn5b
BeJZ78NyF1hkHrstn+uA4+nJoKyE4/OQ11nG5GDYrbLBviP6jSUyZ9H2WrwkUTqF1JZc84kDczjU
ux4pTkPyXSsj8LAPPtlR/VT0hOMxzezXTYVVDEncSknHu7bIn4yA9JDcZmvnpBG2ocS+Bg5RrFRw
i5PGi82Lm5q2xMP9jDoLE+pUe+gxeTQk07hwS3gtYe1eZpWTg9YsCdtJUYMo4WYUXF4FNupXdzcF
1Usc6wsc5vsBM4iTKvfEWOfrWFEeAPyCnenV6yidAEvCxXGL9lE10ufA7q+mRE+XSaGxTtUP4EYY
+fr5fQX5dy7FWsKB+sX/Xbpw8GsvLrnTzSoVpb9nt8/paD77vrFxDfDzFQeycfJVNCHA9YrilEVv
O5eJkVhE6Nmx8S+KjjY+C0d2bhrk1wrvA/gYxIeAhCM1fxygm4S0iKEN/6Ll4RFM9DWOD7O9UcAy
RFQKmYM8uZxIxFRayODkhoWkQ6Kyqaoba4Delzfo/IoJC2Vtrsn/RZ+jIxHTGALFKG70SblG8nWv
Q3BjOHXf+QC+Yh95Y0nURiKiU7XBN6Y06rVIL1PflgCZ8gth7dOe2zjyq2pRkENDmTfejnoOCqZG
Eapgb+zilxGynWsvEd3t0hIdhigf2MZ5S5jl907ZA2LiPloW2THwPZKm1KPGlT4bivbKCgDyevF9
nLdIeCPnTh20Q8AoMu+3BDy4GyTIBJX5GWVrqDOY425k29E+GP0zzCM7ZCTIVQd8MSrbTCXUdjq5
BVKBkimmDo0Yol8ZK9z+wmSNj5TqyzqDk8KMvDbls0ptL5UQOs9wmzOB2InRu9QDX1mih6JyT9ni
2W2E9YNl1hyCoj/rIfxOwy6JOwNrG7kIJbVBbZbaUpbCadcT/dmBhjKmy2LoiKEKk1N3jJHaU4OP
lOUiUZ5tDonY4Bze3ZNjjxtmuYsy5r3qH2nwmTCBR1oIEnz8XL9y+W6A9ASG43xl2Gd/auJRP3c9
KjKfWzBiHJKpuP8KoT5U6nOFrRcDf/I4laa/+m8T/FNNsK7JLvT3m+D7Q5oe//byP/8smvZdSqX5
9Se/9sLOiWc4wNRwi/IvnanyWy9snzieyv93bZ21ombIaMa3Ztg6AX5m23wV0ho7J7701g5bJ6Rd
Usfxj1c22w/d7x91w7yC992wqln8CqKOkJ3QDsvm+p3QxbUohrgfQJOwypRAA7o+y1cJOm/JfE2B
KM9CTSYru5dt71wplXbmWgxYX7WDsTJsWwIcjBREJNugaWFF7MNFzTaxsAlUtovsoGDIyxXlBjaV
s+yaepG1Bs6deK/L4RMmU2pLkClRc9+j22V2byl4BVAtONzB4ww8SYnIsSBsb+Y6Cr1XX5+H2BcY
zQlaLVR99HgPorQfK9clP8OFmC8IdXXDjqBJzN+JI+5EDcC2yr2nYup3g0A041M0Cweng8vQMzTr
sxR+eZDz+gIG5bmQFPIGUhkhOWCOFl4kYmL1wkf2Ky9OQUs/2Xi6exV9Xh3RJXVPPaD4OvCcfYNY
fG6G5mkSEjAbpGxGSI8QQxyQYcGDXEOOye03bZGmujq3es9dK4EMWMyRQpehwrSYbUgJhUcBM1mH
rbYNGSxg9mVSGB2TcLirpxBiujXu/ExnAhnrSPBVugwUmtNgkwqQU//15nBnoOZgazfoyDH79YjF
QHrXDqVRPyipuYNjSuJjDEK9CU9r/chkf6+NVbEPdf/StsvsHPtFNFHiu9UUSNfo7VAzVB7LfRUi
JsGAch24bsb6ntrebaU5sx0xzWZHxcBvVY/pZ43U82XNiBm6RbI3Kmjicwc1DpKbXWxin28HnQ0N
bhuRWY9aDxCmrCOp5+bmaCIsTgKyRK2AaabZkKM3kVDo8HZQZuOjLCQZquGNjTbqwNCFVWzkqdMc
syvhZii/ZkwNMZes03A4DFTuK8e70wK8nlXortRhOnR2FJxNWg4EbXhKGDxk1ROoLCa/Njuftj8f
JyPBV7XJ/ZwLJ6fCWnOgm8SkxhMeOJEivhAZzbNe5diCKyrgCkBX6K8Zi4CDHtlfQPig2FHo9lSF
zwjrpHGBUIxld5/MEsF6pMK7bNqJoP4Onp2uuU0EC/7QyZFfVsM8ia5Ex1+D0P7QTBT9YjRYkJYP
jXxgjXBY5oGSZOvEwD+S+1e5Wz7VhrSnYb8z8dA6vnpJgGrOKdMf4+44Yihh4KpqZw3JFYvSCUkk
rIqn0ei/4LIGFiKMXZ2/iACok4Z4bI6G5lPsYd5ItAoulxgY5xr4kRmpl4W/1UAsLC0YQqguWbIT
0T1P4nWhsFV1cY+jxs+ss6SOlxHeuo1OBLs5OTEGV7OTMpLbumch1bnMoYNcXfQBcS+IZ7DEjpSA
xqDCz4BYPWksbEOKpWlAuGDEs8HsYAt3aNVYL+kYO2cOq6FN0hmLcoIZ3NTGsSVZyNOMp5GzN5tU
aPMDNNgOygfRRP2i1aZg25cQrHSY5TO3NkJatgFAFNKiujYYHIzWLTjKe8MI7k0qgNO4ejBjeH6K
3suqM7tjyo5+XzFwDnR8GguXPkKUHbSK+IjYLd1lRX7AJXDvTk601XyTAq9vrhse8mhiI1Y3mjk3
Rhevm4nJqD8IkytDlUBKquxBhEdbP9JAvXDOGZMQGsFoLagey2Fc6qMv10zcvIqyWXtjbF2lZk69
OK1IUJBKMLQvNpOihoUKL/TRchANGZb34ImXoUatkxbALXQFp6Nuv1BJDQ7B8LD3iA+ykcPj5Prs
lhGhZzoeiw7QYz/a+EuN+aDiLAvhZ60c+6ZzMm3OvgCRi3lmWFL2mIKjnDAarfBLPLLZ3ycU5UQk
j0sLL+Fssrj5Q/eTBoOckMcgdgGrmVCWlV3TDGJpkBaFj7pol3nvExxGH5jELHpEpcvcjXBhulLL
KMDzQgS7mbw+3bna+NC5IWiZpNjhzUoXVTYUq0pKFB171fjCPqsJsgIF5S1YB4Of17RmVTVr1tLl
GQ5OkrC6heR1L4AFl+uqQcXTa86qsMIUDQmjKrfyd3kKv0qFXKaO7PN8awvmGkkLhpC5WlIaj12C
91hCgns3n5ORgI5ZafGGc9U3BUIshS0uuDcbU5XonTnxIOeEU/JcIB9gjtUWWQjIYKN/wrNsLkDU
ZDMHiSCBKfSSdimucEWF15Wtr11N97nzICBoSSeI1ExbxSBozAIGcqInUhDyUIaDvi1s1FBGJhZq
r23Zco9sWEOeb/ZNXpvF3HIhfSFybau5bYbEygbWsVMWjjd89skOJTs722qZfaPD4lpZvYZBD5bl
n683fxfE+w5L8hG+yQfQJd8YLL+J9P2l+pJffV1C3Ba/4v7+1De9lXW/faCfYwTLIvGHCvb1Nb0C
iv/oEOkBjnH3cvzH3031RGYcexaRjSqKNpNcSKYYwbcva/aJymKGjYptwjeERvL9m/3br/36V2Tk
3ztRf+IcPBdd3krqMnuP/HvosSaXT++K+N85BT8c4btTYJxYOuY6R9Udy8XmRwX//SnQTzQbqAuw
BjLjXSLI/0On4PCCaZGbXlsTefLuFHjwZn7uJPxwjO9OAvAaXbUl8tmllLSk+v67k+Cd0Nyg5IcZ
zWxUM/S/3EmAIG382M79zpXwhyeBFSS8HYPhIg3YD1eCduJyBRgOlgHVcW3t60n/7n7x713oP/OB
+aNPswQetWL78o+/y4Xnh68Ejd6UP176NywEA3JT/N2VoOlcCjSs2DG4ZRgG9ws+fX+hc6CzXf6R
EPWnLwSVc2AaiC7om6Xj5Fd3RZtQw//v4P9Td8UfruTvLgTSd3/c8P/pk2ByXyRkSTU1w9Vc6sX3
F4J2wlcYXhDza+GlkbOFv9aVwJ3M+vAtwTzhOlAd7nkIHkyiw9+dBBe5A2fI0gyeEKb8VPzVToLB
7errZ/SriOKXZ/afKRKME1OWCLiv+EjgmvrVfVHj6iBV3WWvAdmIL/+1rgQLaODra/rAOVBPeDBa
rjSMqTjG5BP3+9uiybMB5YtuaCZVBMHSf7Vz4Lk83NWPfh4M54QayeHGiL3zVcbz/iQQfsXAhz/f
9mzH+XrS/0IPB3kSMB9+/FpQcSm6GuNdE0XmDzcF74QLhCoJ9YVuW6/5Gn+tj4NOjsdPVs0/PGHe
FYxIrCwdqZWuaR5B6+8+D4zFdd3jKy6oRIvz9CcuhZ+4Xn5psZD5pi+vHVh0bL4LZvmX3/DWe/z6
AN9Krdd6iubi3TfK0Javh/76rJX//b/vztFrKfTdF99Ko9ff8+3Hv/2Bv/7V737X21/19j830bE+
kPlCGris9769TAnu/Mff//mESWCKvu8KuGG//af8tf/4+7uX+d0n4I+OOzs0URo90+y+HUuelq99
5///kf/eseeH9PCjjVi2YW+/6d9/1fNDVh7y9wblr4+Aj77mJWCR6KBcs9kI8nfnBJexrLg++gtW
dcTkTbk/5scpOvxtLf/r/e8hfIf710d/zykTgC57O853vcOHDxwF3Q/e8G912IePXGRPh/pFvHvR
X1vfjx76a5ZS8/2RdXYH3NI+euTL6PjC6Pddv/7t9vvRQ/+z/PHa+Nb6fPTAt13zfMjfnedvVeSH
j/xzcN7fX9/yHP1awv3RTev36QQfPLD8VLbF20Xxeif8OnX46Hn5fb31R1/xv9phf/D4N9FzlL67
Un4pMz96Tm74rEc/3MR/Kd/++OC/9Xz9ZUbx66fu2/zlt37sfUkhv+M5PR7q//0/AAAA//8=</cx:binary>
              </cx:geoCache>
            </cx:geography>
          </cx:layoutPr>
        </cx:series>
      </cx:plotAreaRegion>
    </cx:plotArea>
    <cx:legend pos="r" align="min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it-IT" sz="900" b="0" i="0" u="none" strike="noStrike" baseline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496">
  <cs:axisTitle>
    <cs:lnRef idx="0"/>
    <cs:fillRef idx="0"/>
    <cs:effectRef idx="0"/>
    <cs:fontRef idx="minor">
      <a:schemeClr val="lt1">
        <a:lumMod val="95000"/>
      </a:schemeClr>
    </cs:fontRef>
    <cs:defRPr sz="1197"/>
  </cs:axisTitle>
  <cs:category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</cs:spPr>
    <cs:defRPr sz="1330"/>
  </cs:chartArea>
  <cs:dataLabel>
    <cs:lnRef idx="0"/>
    <cs:fillRef idx="0"/>
    <cs:effectRef idx="0"/>
    <cs:fontRef idx="minor">
      <a:schemeClr val="lt1">
        <a:lumMod val="9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3175">
        <a:solidFill>
          <a:schemeClr val="dk1">
            <a:lumMod val="65000"/>
            <a:lumOff val="35000"/>
          </a:schemeClr>
        </a:solidFill>
      </a:ln>
    </cs:spPr>
  </cs:dataPoint>
  <cs:dataPoint3D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</cs:spPr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lt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9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10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95000"/>
      </a:schemeClr>
    </cs:fontRef>
    <cs:defRPr sz="1197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lt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95000"/>
      </a:schemeClr>
    </cs:fontRef>
    <cs:defRPr sz="1197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95000"/>
      </a:schemeClr>
    </cs:fontRef>
    <cs:defRPr sz="1197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AE4E80-F540-4FB5-AC1B-3E8AB46B46F5}" type="doc">
      <dgm:prSet loTypeId="urn:microsoft.com/office/officeart/2005/8/layout/cycle7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E20F4DDE-8766-4472-89EE-85AD308ED583}">
      <dgm:prSet phldrT="[Text]"/>
      <dgm:spPr/>
      <dgm:t>
        <a:bodyPr/>
        <a:lstStyle/>
        <a:p>
          <a:r>
            <a:rPr lang="it-IT" b="1" dirty="0"/>
            <a:t>ANSMES</a:t>
          </a:r>
        </a:p>
      </dgm:t>
    </dgm:pt>
    <dgm:pt modelId="{D9164EA3-34F3-40A2-B2C3-C7EF440000B1}" type="parTrans" cxnId="{04B27CA1-1F52-4356-AFC9-8FCD0DCFF6CD}">
      <dgm:prSet/>
      <dgm:spPr/>
      <dgm:t>
        <a:bodyPr/>
        <a:lstStyle/>
        <a:p>
          <a:endParaRPr lang="it-IT"/>
        </a:p>
      </dgm:t>
    </dgm:pt>
    <dgm:pt modelId="{C71BAB2A-1EE2-49DC-ADA6-9E2CA528D93F}" type="sibTrans" cxnId="{04B27CA1-1F52-4356-AFC9-8FCD0DCFF6CD}">
      <dgm:prSet/>
      <dgm:spPr/>
      <dgm:t>
        <a:bodyPr/>
        <a:lstStyle/>
        <a:p>
          <a:endParaRPr lang="it-IT"/>
        </a:p>
      </dgm:t>
    </dgm:pt>
    <dgm:pt modelId="{A69FC13A-9AD6-42D8-A089-659A7325BE7B}">
      <dgm:prSet phldrT="[Text]"/>
      <dgm:spPr/>
      <dgm:t>
        <a:bodyPr/>
        <a:lstStyle/>
        <a:p>
          <a:r>
            <a:rPr lang="it-IT" b="1" dirty="0"/>
            <a:t>AONI</a:t>
          </a:r>
        </a:p>
      </dgm:t>
    </dgm:pt>
    <dgm:pt modelId="{BFC2AD68-9B63-4B8C-9A7F-5C655CBFB65F}" type="parTrans" cxnId="{2E897C94-3C89-44EF-BD73-02B5935751AB}">
      <dgm:prSet/>
      <dgm:spPr/>
      <dgm:t>
        <a:bodyPr/>
        <a:lstStyle/>
        <a:p>
          <a:endParaRPr lang="it-IT"/>
        </a:p>
      </dgm:t>
    </dgm:pt>
    <dgm:pt modelId="{3CEE454A-288C-438F-82D9-5B7F9A729713}" type="sibTrans" cxnId="{2E897C94-3C89-44EF-BD73-02B5935751AB}">
      <dgm:prSet/>
      <dgm:spPr/>
      <dgm:t>
        <a:bodyPr/>
        <a:lstStyle/>
        <a:p>
          <a:endParaRPr lang="it-IT"/>
        </a:p>
      </dgm:t>
    </dgm:pt>
    <dgm:pt modelId="{D3CDD2FE-6C6A-4AB9-84D1-A0DC47ECF6B1}">
      <dgm:prSet phldrT="[Text]"/>
      <dgm:spPr/>
      <dgm:t>
        <a:bodyPr/>
        <a:lstStyle/>
        <a:p>
          <a:r>
            <a:rPr lang="it-IT" b="1" dirty="0"/>
            <a:t>MdS</a:t>
          </a:r>
        </a:p>
      </dgm:t>
    </dgm:pt>
    <dgm:pt modelId="{11B89129-E684-4AD4-B73E-AF6C58B6F2FE}" type="parTrans" cxnId="{6DC81BD4-C728-44D3-A94A-8F3A887957A7}">
      <dgm:prSet/>
      <dgm:spPr/>
      <dgm:t>
        <a:bodyPr/>
        <a:lstStyle/>
        <a:p>
          <a:endParaRPr lang="it-IT"/>
        </a:p>
      </dgm:t>
    </dgm:pt>
    <dgm:pt modelId="{96CE826A-6110-4D48-8CFA-42AE2C5C5369}" type="sibTrans" cxnId="{6DC81BD4-C728-44D3-A94A-8F3A887957A7}">
      <dgm:prSet/>
      <dgm:spPr/>
      <dgm:t>
        <a:bodyPr/>
        <a:lstStyle/>
        <a:p>
          <a:endParaRPr lang="it-IT"/>
        </a:p>
      </dgm:t>
    </dgm:pt>
    <dgm:pt modelId="{EE6C39AD-B8A8-4FF7-9A45-0C741DECAE81}" type="pres">
      <dgm:prSet presAssocID="{99AE4E80-F540-4FB5-AC1B-3E8AB46B46F5}" presName="Name0" presStyleCnt="0">
        <dgm:presLayoutVars>
          <dgm:dir/>
          <dgm:resizeHandles val="exact"/>
        </dgm:presLayoutVars>
      </dgm:prSet>
      <dgm:spPr/>
    </dgm:pt>
    <dgm:pt modelId="{A33C6153-AF2C-4561-9CE2-109900E3FA44}" type="pres">
      <dgm:prSet presAssocID="{E20F4DDE-8766-4472-89EE-85AD308ED583}" presName="node" presStyleLbl="node1" presStyleIdx="0" presStyleCnt="3">
        <dgm:presLayoutVars>
          <dgm:bulletEnabled val="1"/>
        </dgm:presLayoutVars>
      </dgm:prSet>
      <dgm:spPr/>
    </dgm:pt>
    <dgm:pt modelId="{47A646E0-59C8-45B7-9609-9419D664F499}" type="pres">
      <dgm:prSet presAssocID="{C71BAB2A-1EE2-49DC-ADA6-9E2CA528D93F}" presName="sibTrans" presStyleLbl="sibTrans2D1" presStyleIdx="0" presStyleCnt="3"/>
      <dgm:spPr/>
    </dgm:pt>
    <dgm:pt modelId="{0A0F9667-99E8-416E-918A-92F7B6F3A60C}" type="pres">
      <dgm:prSet presAssocID="{C71BAB2A-1EE2-49DC-ADA6-9E2CA528D93F}" presName="connectorText" presStyleLbl="sibTrans2D1" presStyleIdx="0" presStyleCnt="3"/>
      <dgm:spPr/>
    </dgm:pt>
    <dgm:pt modelId="{C85A8140-8EF5-4601-BFE2-3CA6764CD83A}" type="pres">
      <dgm:prSet presAssocID="{A69FC13A-9AD6-42D8-A089-659A7325BE7B}" presName="node" presStyleLbl="node1" presStyleIdx="1" presStyleCnt="3">
        <dgm:presLayoutVars>
          <dgm:bulletEnabled val="1"/>
        </dgm:presLayoutVars>
      </dgm:prSet>
      <dgm:spPr/>
    </dgm:pt>
    <dgm:pt modelId="{2E4D7C2F-C2F5-44D3-974E-1361CE217DCF}" type="pres">
      <dgm:prSet presAssocID="{3CEE454A-288C-438F-82D9-5B7F9A729713}" presName="sibTrans" presStyleLbl="sibTrans2D1" presStyleIdx="1" presStyleCnt="3"/>
      <dgm:spPr/>
    </dgm:pt>
    <dgm:pt modelId="{991F0A4E-9796-4B6B-A068-93CA46B0ED2C}" type="pres">
      <dgm:prSet presAssocID="{3CEE454A-288C-438F-82D9-5B7F9A729713}" presName="connectorText" presStyleLbl="sibTrans2D1" presStyleIdx="1" presStyleCnt="3"/>
      <dgm:spPr/>
    </dgm:pt>
    <dgm:pt modelId="{3C612D63-39B5-4A26-9767-F99109EAFD6A}" type="pres">
      <dgm:prSet presAssocID="{D3CDD2FE-6C6A-4AB9-84D1-A0DC47ECF6B1}" presName="node" presStyleLbl="node1" presStyleIdx="2" presStyleCnt="3">
        <dgm:presLayoutVars>
          <dgm:bulletEnabled val="1"/>
        </dgm:presLayoutVars>
      </dgm:prSet>
      <dgm:spPr/>
    </dgm:pt>
    <dgm:pt modelId="{3BE4F407-3EF3-46D1-A2BB-7C9497D8D249}" type="pres">
      <dgm:prSet presAssocID="{96CE826A-6110-4D48-8CFA-42AE2C5C5369}" presName="sibTrans" presStyleLbl="sibTrans2D1" presStyleIdx="2" presStyleCnt="3"/>
      <dgm:spPr/>
    </dgm:pt>
    <dgm:pt modelId="{F1C6BE60-5F81-4257-B2CD-FAB96A146212}" type="pres">
      <dgm:prSet presAssocID="{96CE826A-6110-4D48-8CFA-42AE2C5C5369}" presName="connectorText" presStyleLbl="sibTrans2D1" presStyleIdx="2" presStyleCnt="3"/>
      <dgm:spPr/>
    </dgm:pt>
  </dgm:ptLst>
  <dgm:cxnLst>
    <dgm:cxn modelId="{857D040D-22AA-4FD0-BD06-B75ECC0D5C5C}" type="presOf" srcId="{C71BAB2A-1EE2-49DC-ADA6-9E2CA528D93F}" destId="{0A0F9667-99E8-416E-918A-92F7B6F3A60C}" srcOrd="1" destOrd="0" presId="urn:microsoft.com/office/officeart/2005/8/layout/cycle7"/>
    <dgm:cxn modelId="{52B63E11-F4D0-4CAF-B441-FD44E10E230D}" type="presOf" srcId="{96CE826A-6110-4D48-8CFA-42AE2C5C5369}" destId="{F1C6BE60-5F81-4257-B2CD-FAB96A146212}" srcOrd="1" destOrd="0" presId="urn:microsoft.com/office/officeart/2005/8/layout/cycle7"/>
    <dgm:cxn modelId="{84A9282B-7C1A-40B2-83D5-33AE0A2CAC54}" type="presOf" srcId="{D3CDD2FE-6C6A-4AB9-84D1-A0DC47ECF6B1}" destId="{3C612D63-39B5-4A26-9767-F99109EAFD6A}" srcOrd="0" destOrd="0" presId="urn:microsoft.com/office/officeart/2005/8/layout/cycle7"/>
    <dgm:cxn modelId="{20B9753E-A29E-4A09-A27D-2342A8858F1C}" type="presOf" srcId="{C71BAB2A-1EE2-49DC-ADA6-9E2CA528D93F}" destId="{47A646E0-59C8-45B7-9609-9419D664F499}" srcOrd="0" destOrd="0" presId="urn:microsoft.com/office/officeart/2005/8/layout/cycle7"/>
    <dgm:cxn modelId="{B6AC5872-8827-404F-BBEB-B25A26ECD850}" type="presOf" srcId="{3CEE454A-288C-438F-82D9-5B7F9A729713}" destId="{2E4D7C2F-C2F5-44D3-974E-1361CE217DCF}" srcOrd="0" destOrd="0" presId="urn:microsoft.com/office/officeart/2005/8/layout/cycle7"/>
    <dgm:cxn modelId="{2E897C94-3C89-44EF-BD73-02B5935751AB}" srcId="{99AE4E80-F540-4FB5-AC1B-3E8AB46B46F5}" destId="{A69FC13A-9AD6-42D8-A089-659A7325BE7B}" srcOrd="1" destOrd="0" parTransId="{BFC2AD68-9B63-4B8C-9A7F-5C655CBFB65F}" sibTransId="{3CEE454A-288C-438F-82D9-5B7F9A729713}"/>
    <dgm:cxn modelId="{A52D319A-3A9A-4CA6-B1F6-E93E893D8CBE}" type="presOf" srcId="{96CE826A-6110-4D48-8CFA-42AE2C5C5369}" destId="{3BE4F407-3EF3-46D1-A2BB-7C9497D8D249}" srcOrd="0" destOrd="0" presId="urn:microsoft.com/office/officeart/2005/8/layout/cycle7"/>
    <dgm:cxn modelId="{4FD8A19B-E140-4290-81D4-EE072ED14D7A}" type="presOf" srcId="{A69FC13A-9AD6-42D8-A089-659A7325BE7B}" destId="{C85A8140-8EF5-4601-BFE2-3CA6764CD83A}" srcOrd="0" destOrd="0" presId="urn:microsoft.com/office/officeart/2005/8/layout/cycle7"/>
    <dgm:cxn modelId="{04B27CA1-1F52-4356-AFC9-8FCD0DCFF6CD}" srcId="{99AE4E80-F540-4FB5-AC1B-3E8AB46B46F5}" destId="{E20F4DDE-8766-4472-89EE-85AD308ED583}" srcOrd="0" destOrd="0" parTransId="{D9164EA3-34F3-40A2-B2C3-C7EF440000B1}" sibTransId="{C71BAB2A-1EE2-49DC-ADA6-9E2CA528D93F}"/>
    <dgm:cxn modelId="{5CFAB1B9-D455-44F1-8F22-08A69EA93820}" type="presOf" srcId="{3CEE454A-288C-438F-82D9-5B7F9A729713}" destId="{991F0A4E-9796-4B6B-A068-93CA46B0ED2C}" srcOrd="1" destOrd="0" presId="urn:microsoft.com/office/officeart/2005/8/layout/cycle7"/>
    <dgm:cxn modelId="{6DC81BD4-C728-44D3-A94A-8F3A887957A7}" srcId="{99AE4E80-F540-4FB5-AC1B-3E8AB46B46F5}" destId="{D3CDD2FE-6C6A-4AB9-84D1-A0DC47ECF6B1}" srcOrd="2" destOrd="0" parTransId="{11B89129-E684-4AD4-B73E-AF6C58B6F2FE}" sibTransId="{96CE826A-6110-4D48-8CFA-42AE2C5C5369}"/>
    <dgm:cxn modelId="{BBDFF5D9-77AF-48C6-9388-754E02227D12}" type="presOf" srcId="{99AE4E80-F540-4FB5-AC1B-3E8AB46B46F5}" destId="{EE6C39AD-B8A8-4FF7-9A45-0C741DECAE81}" srcOrd="0" destOrd="0" presId="urn:microsoft.com/office/officeart/2005/8/layout/cycle7"/>
    <dgm:cxn modelId="{990DEBF9-D5F2-4B4C-87E6-30822665F5F1}" type="presOf" srcId="{E20F4DDE-8766-4472-89EE-85AD308ED583}" destId="{A33C6153-AF2C-4561-9CE2-109900E3FA44}" srcOrd="0" destOrd="0" presId="urn:microsoft.com/office/officeart/2005/8/layout/cycle7"/>
    <dgm:cxn modelId="{ABC77C06-1D04-49AB-9732-6630B1AA1469}" type="presParOf" srcId="{EE6C39AD-B8A8-4FF7-9A45-0C741DECAE81}" destId="{A33C6153-AF2C-4561-9CE2-109900E3FA44}" srcOrd="0" destOrd="0" presId="urn:microsoft.com/office/officeart/2005/8/layout/cycle7"/>
    <dgm:cxn modelId="{7AF37246-DDC6-41C4-89F3-CA140459C235}" type="presParOf" srcId="{EE6C39AD-B8A8-4FF7-9A45-0C741DECAE81}" destId="{47A646E0-59C8-45B7-9609-9419D664F499}" srcOrd="1" destOrd="0" presId="urn:microsoft.com/office/officeart/2005/8/layout/cycle7"/>
    <dgm:cxn modelId="{C5E51C7B-6411-4C8B-9255-7767396EA5A8}" type="presParOf" srcId="{47A646E0-59C8-45B7-9609-9419D664F499}" destId="{0A0F9667-99E8-416E-918A-92F7B6F3A60C}" srcOrd="0" destOrd="0" presId="urn:microsoft.com/office/officeart/2005/8/layout/cycle7"/>
    <dgm:cxn modelId="{8BFCDB78-FC3E-44DF-BCF4-7C7496D63E30}" type="presParOf" srcId="{EE6C39AD-B8A8-4FF7-9A45-0C741DECAE81}" destId="{C85A8140-8EF5-4601-BFE2-3CA6764CD83A}" srcOrd="2" destOrd="0" presId="urn:microsoft.com/office/officeart/2005/8/layout/cycle7"/>
    <dgm:cxn modelId="{8519ED38-35E8-4465-A202-F35AA253E1C8}" type="presParOf" srcId="{EE6C39AD-B8A8-4FF7-9A45-0C741DECAE81}" destId="{2E4D7C2F-C2F5-44D3-974E-1361CE217DCF}" srcOrd="3" destOrd="0" presId="urn:microsoft.com/office/officeart/2005/8/layout/cycle7"/>
    <dgm:cxn modelId="{14035E44-7556-42C1-9F92-4A54B403071F}" type="presParOf" srcId="{2E4D7C2F-C2F5-44D3-974E-1361CE217DCF}" destId="{991F0A4E-9796-4B6B-A068-93CA46B0ED2C}" srcOrd="0" destOrd="0" presId="urn:microsoft.com/office/officeart/2005/8/layout/cycle7"/>
    <dgm:cxn modelId="{AACA539D-7E6E-46E2-9718-B2487F97BA8C}" type="presParOf" srcId="{EE6C39AD-B8A8-4FF7-9A45-0C741DECAE81}" destId="{3C612D63-39B5-4A26-9767-F99109EAFD6A}" srcOrd="4" destOrd="0" presId="urn:microsoft.com/office/officeart/2005/8/layout/cycle7"/>
    <dgm:cxn modelId="{8F233891-A6B2-45EE-B162-3D5AC5430CE5}" type="presParOf" srcId="{EE6C39AD-B8A8-4FF7-9A45-0C741DECAE81}" destId="{3BE4F407-3EF3-46D1-A2BB-7C9497D8D249}" srcOrd="5" destOrd="0" presId="urn:microsoft.com/office/officeart/2005/8/layout/cycle7"/>
    <dgm:cxn modelId="{271534CE-9DDC-43AD-BE74-D9ED7192A1BE}" type="presParOf" srcId="{3BE4F407-3EF3-46D1-A2BB-7C9497D8D249}" destId="{F1C6BE60-5F81-4257-B2CD-FAB96A14621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5BE7AA7-E764-4DBA-8662-8B874D0E2C7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13F87E9-3CB6-43F3-BDD9-AF655DC8A94E}">
      <dgm:prSet phldrT="[Text]" custT="1"/>
      <dgm:spPr/>
      <dgm:t>
        <a:bodyPr/>
        <a:lstStyle/>
        <a:p>
          <a:r>
            <a:rPr lang="it-IT" sz="2100" dirty="0"/>
            <a:t>SAPOV65</a:t>
          </a:r>
        </a:p>
      </dgm:t>
    </dgm:pt>
    <dgm:pt modelId="{5402AF14-177B-4B0B-87A9-81609573947E}" type="parTrans" cxnId="{47F6EE59-99D2-48A5-8448-0E9B7A8C9B15}">
      <dgm:prSet/>
      <dgm:spPr/>
      <dgm:t>
        <a:bodyPr/>
        <a:lstStyle/>
        <a:p>
          <a:endParaRPr lang="it-IT" sz="2100"/>
        </a:p>
      </dgm:t>
    </dgm:pt>
    <dgm:pt modelId="{66024E16-8D27-48B9-925F-ABA0A9542273}" type="sibTrans" cxnId="{47F6EE59-99D2-48A5-8448-0E9B7A8C9B15}">
      <dgm:prSet/>
      <dgm:spPr/>
      <dgm:t>
        <a:bodyPr/>
        <a:lstStyle/>
        <a:p>
          <a:endParaRPr lang="it-IT" sz="2100"/>
        </a:p>
      </dgm:t>
    </dgm:pt>
    <dgm:pt modelId="{2684BA6B-6E0F-4A2C-8EE5-476FFDC2FCD5}">
      <dgm:prSet phldrT="[Text]" custT="1"/>
      <dgm:spPr/>
      <dgm:t>
        <a:bodyPr/>
        <a:lstStyle/>
        <a:p>
          <a:r>
            <a:rPr lang="it-IT" sz="2100"/>
            <a:t>raccoglie informazioni</a:t>
          </a:r>
        </a:p>
      </dgm:t>
    </dgm:pt>
    <dgm:pt modelId="{42AF7132-296E-42A3-B55B-6ABF886EDD1E}" type="parTrans" cxnId="{9CB3749E-6696-483F-976B-AD8F2BF4337C}">
      <dgm:prSet custT="1"/>
      <dgm:spPr/>
      <dgm:t>
        <a:bodyPr/>
        <a:lstStyle/>
        <a:p>
          <a:endParaRPr lang="it-IT" sz="2100"/>
        </a:p>
      </dgm:t>
    </dgm:pt>
    <dgm:pt modelId="{E97C491B-65B7-4228-9078-C292D2CB072B}" type="sibTrans" cxnId="{9CB3749E-6696-483F-976B-AD8F2BF4337C}">
      <dgm:prSet/>
      <dgm:spPr/>
      <dgm:t>
        <a:bodyPr/>
        <a:lstStyle/>
        <a:p>
          <a:endParaRPr lang="it-IT" sz="2100"/>
        </a:p>
      </dgm:t>
    </dgm:pt>
    <dgm:pt modelId="{E88231BD-BF6C-49D5-90FB-2D7C32DBAEA7}">
      <dgm:prSet phldrT="[Text]" custT="1"/>
      <dgm:spPr/>
      <dgm:t>
        <a:bodyPr/>
        <a:lstStyle/>
        <a:p>
          <a:r>
            <a:rPr lang="it-IT" sz="2100"/>
            <a:t>registra</a:t>
          </a:r>
        </a:p>
      </dgm:t>
    </dgm:pt>
    <dgm:pt modelId="{072CCF14-2835-4072-A7A7-5C54507A03E5}" type="parTrans" cxnId="{9D130625-B8F1-43F6-8388-48F2C15E585F}">
      <dgm:prSet custT="1"/>
      <dgm:spPr/>
      <dgm:t>
        <a:bodyPr/>
        <a:lstStyle/>
        <a:p>
          <a:endParaRPr lang="it-IT" sz="2100"/>
        </a:p>
      </dgm:t>
    </dgm:pt>
    <dgm:pt modelId="{16CB4113-D399-411A-9288-3578CFBB3C4D}" type="sibTrans" cxnId="{9D130625-B8F1-43F6-8388-48F2C15E585F}">
      <dgm:prSet/>
      <dgm:spPr/>
      <dgm:t>
        <a:bodyPr/>
        <a:lstStyle/>
        <a:p>
          <a:endParaRPr lang="it-IT" sz="2100"/>
        </a:p>
      </dgm:t>
    </dgm:pt>
    <dgm:pt modelId="{6CB5276E-2C13-4316-A19E-2FD98AC04304}">
      <dgm:prSet phldrT="[Text]" custT="1"/>
      <dgm:spPr/>
      <dgm:t>
        <a:bodyPr/>
        <a:lstStyle/>
        <a:p>
          <a:r>
            <a:rPr lang="it-IT" sz="2100" dirty="0"/>
            <a:t>valuta gli effetti dell'attività svolta</a:t>
          </a:r>
        </a:p>
      </dgm:t>
    </dgm:pt>
    <dgm:pt modelId="{F98E3751-55EC-4DD6-994C-601E5B89CC3A}" type="parTrans" cxnId="{868497FE-CB52-4DD5-8E16-F769723BF1F8}">
      <dgm:prSet custT="1"/>
      <dgm:spPr/>
      <dgm:t>
        <a:bodyPr/>
        <a:lstStyle/>
        <a:p>
          <a:endParaRPr lang="it-IT" sz="2100"/>
        </a:p>
      </dgm:t>
    </dgm:pt>
    <dgm:pt modelId="{B4D826E9-8A38-4CA6-B121-D65570A60E02}" type="sibTrans" cxnId="{868497FE-CB52-4DD5-8E16-F769723BF1F8}">
      <dgm:prSet/>
      <dgm:spPr/>
      <dgm:t>
        <a:bodyPr/>
        <a:lstStyle/>
        <a:p>
          <a:endParaRPr lang="it-IT" sz="2100"/>
        </a:p>
      </dgm:t>
    </dgm:pt>
    <dgm:pt modelId="{0BEF44BF-3CF3-41D0-A1D1-995B0271AE66}">
      <dgm:prSet phldrT="[Text]" custT="1"/>
      <dgm:spPr/>
      <dgm:t>
        <a:bodyPr/>
        <a:lstStyle/>
        <a:p>
          <a:r>
            <a:rPr lang="it-IT" sz="2100"/>
            <a:t>elabora i dati</a:t>
          </a:r>
        </a:p>
      </dgm:t>
    </dgm:pt>
    <dgm:pt modelId="{27A75A9E-671F-47D3-AA2A-C0106968BFB9}" type="parTrans" cxnId="{5A1FA7B1-D7C1-4DAB-B9B7-416812A0EDEF}">
      <dgm:prSet custT="1"/>
      <dgm:spPr/>
      <dgm:t>
        <a:bodyPr/>
        <a:lstStyle/>
        <a:p>
          <a:endParaRPr lang="it-IT" sz="2100"/>
        </a:p>
      </dgm:t>
    </dgm:pt>
    <dgm:pt modelId="{D18CA234-1221-4172-90ED-52C2022D5933}" type="sibTrans" cxnId="{5A1FA7B1-D7C1-4DAB-B9B7-416812A0EDEF}">
      <dgm:prSet/>
      <dgm:spPr/>
      <dgm:t>
        <a:bodyPr/>
        <a:lstStyle/>
        <a:p>
          <a:endParaRPr lang="it-IT" sz="2100"/>
        </a:p>
      </dgm:t>
    </dgm:pt>
    <dgm:pt modelId="{536231D8-9574-4CD4-82ED-4AB1B18ACCBE}">
      <dgm:prSet phldrT="[Text]" custT="1"/>
      <dgm:spPr/>
      <dgm:t>
        <a:bodyPr/>
        <a:lstStyle/>
        <a:p>
          <a:r>
            <a:rPr lang="it-IT" sz="2100"/>
            <a:t>comunica livello di entrata</a:t>
          </a:r>
        </a:p>
      </dgm:t>
    </dgm:pt>
    <dgm:pt modelId="{7FA8EAA6-1583-461D-86CA-089D03ACC331}" type="parTrans" cxnId="{C760BC3F-145E-459D-A47C-159179B3BE74}">
      <dgm:prSet custT="1"/>
      <dgm:spPr/>
      <dgm:t>
        <a:bodyPr/>
        <a:lstStyle/>
        <a:p>
          <a:endParaRPr lang="it-IT" sz="2100"/>
        </a:p>
      </dgm:t>
    </dgm:pt>
    <dgm:pt modelId="{81796C9F-DA15-4EC3-B4AA-0FD23971FB64}" type="sibTrans" cxnId="{C760BC3F-145E-459D-A47C-159179B3BE74}">
      <dgm:prSet/>
      <dgm:spPr/>
      <dgm:t>
        <a:bodyPr/>
        <a:lstStyle/>
        <a:p>
          <a:endParaRPr lang="it-IT" sz="2100"/>
        </a:p>
      </dgm:t>
    </dgm:pt>
    <dgm:pt modelId="{E3F65FB1-946C-46ED-BA90-ADD7037B0693}">
      <dgm:prSet phldrT="[Text]" custT="1"/>
      <dgm:spPr/>
      <dgm:t>
        <a:bodyPr/>
        <a:lstStyle/>
        <a:p>
          <a:r>
            <a:rPr lang="it-IT" sz="2100"/>
            <a:t>assegna nuovo livello   di attivita'</a:t>
          </a:r>
        </a:p>
      </dgm:t>
    </dgm:pt>
    <dgm:pt modelId="{2A75E964-0A6F-4F39-8C02-1CEF6412C411}" type="parTrans" cxnId="{44297FFC-B126-42C4-ACEC-42A8B5C2626C}">
      <dgm:prSet custT="1"/>
      <dgm:spPr/>
      <dgm:t>
        <a:bodyPr/>
        <a:lstStyle/>
        <a:p>
          <a:endParaRPr lang="it-IT" sz="2100"/>
        </a:p>
      </dgm:t>
    </dgm:pt>
    <dgm:pt modelId="{DC743F3F-F60A-466A-B66E-657A3ADFE9D4}" type="sibTrans" cxnId="{44297FFC-B126-42C4-ACEC-42A8B5C2626C}">
      <dgm:prSet/>
      <dgm:spPr/>
      <dgm:t>
        <a:bodyPr/>
        <a:lstStyle/>
        <a:p>
          <a:endParaRPr lang="it-IT" sz="2100"/>
        </a:p>
      </dgm:t>
    </dgm:pt>
    <dgm:pt modelId="{C5C9AE36-75C3-4665-A3B0-2E705600C767}">
      <dgm:prSet phldrT="[Text]" custT="1"/>
      <dgm:spPr/>
      <dgm:t>
        <a:bodyPr/>
        <a:lstStyle/>
        <a:p>
          <a:r>
            <a:rPr lang="it-IT" sz="2100"/>
            <a:t>segnala la presenza di criticita'</a:t>
          </a:r>
        </a:p>
      </dgm:t>
    </dgm:pt>
    <dgm:pt modelId="{90D65199-0B7A-4F3D-96AB-28B38F3E6066}" type="parTrans" cxnId="{16123245-B3DC-4D81-A3C8-4D6F7E589ECC}">
      <dgm:prSet custT="1"/>
      <dgm:spPr/>
      <dgm:t>
        <a:bodyPr/>
        <a:lstStyle/>
        <a:p>
          <a:endParaRPr lang="it-IT" sz="2100"/>
        </a:p>
      </dgm:t>
    </dgm:pt>
    <dgm:pt modelId="{957FE3AC-C3F9-4CD2-A712-89373962F4C0}" type="sibTrans" cxnId="{16123245-B3DC-4D81-A3C8-4D6F7E589ECC}">
      <dgm:prSet/>
      <dgm:spPr/>
      <dgm:t>
        <a:bodyPr/>
        <a:lstStyle/>
        <a:p>
          <a:endParaRPr lang="it-IT" sz="2100"/>
        </a:p>
      </dgm:t>
    </dgm:pt>
    <dgm:pt modelId="{E271928D-A871-432A-BFAA-631779541A34}" type="pres">
      <dgm:prSet presAssocID="{75BE7AA7-E764-4DBA-8662-8B874D0E2C7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4A7DC8C-39C9-41B5-8DB4-55287FF03C7F}" type="pres">
      <dgm:prSet presAssocID="{213F87E9-3CB6-43F3-BDD9-AF655DC8A94E}" presName="root1" presStyleCnt="0"/>
      <dgm:spPr/>
    </dgm:pt>
    <dgm:pt modelId="{93D64AE0-437B-474E-B559-6C4BA4F78996}" type="pres">
      <dgm:prSet presAssocID="{213F87E9-3CB6-43F3-BDD9-AF655DC8A94E}" presName="LevelOneTextNode" presStyleLbl="node0" presStyleIdx="0" presStyleCnt="1" custLinFactX="300000" custLinFactNeighborX="325605" custLinFactNeighborY="406">
        <dgm:presLayoutVars>
          <dgm:chPref val="3"/>
        </dgm:presLayoutVars>
      </dgm:prSet>
      <dgm:spPr/>
    </dgm:pt>
    <dgm:pt modelId="{B1682B92-9119-416C-9912-8A85FD945470}" type="pres">
      <dgm:prSet presAssocID="{213F87E9-3CB6-43F3-BDD9-AF655DC8A94E}" presName="level2hierChild" presStyleCnt="0"/>
      <dgm:spPr/>
    </dgm:pt>
    <dgm:pt modelId="{B099CB46-ED6D-4F23-9B51-09CD5555A42B}" type="pres">
      <dgm:prSet presAssocID="{42AF7132-296E-42A3-B55B-6ABF886EDD1E}" presName="conn2-1" presStyleLbl="parChTrans1D2" presStyleIdx="0" presStyleCnt="7"/>
      <dgm:spPr/>
    </dgm:pt>
    <dgm:pt modelId="{E08B7B35-36C5-478F-9EE0-1F7FB972EE20}" type="pres">
      <dgm:prSet presAssocID="{42AF7132-296E-42A3-B55B-6ABF886EDD1E}" presName="connTx" presStyleLbl="parChTrans1D2" presStyleIdx="0" presStyleCnt="7"/>
      <dgm:spPr/>
    </dgm:pt>
    <dgm:pt modelId="{BEB9259B-758C-45BA-AED1-4DA000A45DE2}" type="pres">
      <dgm:prSet presAssocID="{2684BA6B-6E0F-4A2C-8EE5-476FFDC2FCD5}" presName="root2" presStyleCnt="0"/>
      <dgm:spPr/>
    </dgm:pt>
    <dgm:pt modelId="{F7331C1E-8829-433D-B185-D0B2D65E745C}" type="pres">
      <dgm:prSet presAssocID="{2684BA6B-6E0F-4A2C-8EE5-476FFDC2FCD5}" presName="LevelTwoTextNode" presStyleLbl="node2" presStyleIdx="0" presStyleCnt="7">
        <dgm:presLayoutVars>
          <dgm:chPref val="3"/>
        </dgm:presLayoutVars>
      </dgm:prSet>
      <dgm:spPr/>
    </dgm:pt>
    <dgm:pt modelId="{A741B5FE-2DA6-4E02-A230-0C4086A191B0}" type="pres">
      <dgm:prSet presAssocID="{2684BA6B-6E0F-4A2C-8EE5-476FFDC2FCD5}" presName="level3hierChild" presStyleCnt="0"/>
      <dgm:spPr/>
    </dgm:pt>
    <dgm:pt modelId="{C209F552-C50C-4677-9A77-99F299393C1B}" type="pres">
      <dgm:prSet presAssocID="{072CCF14-2835-4072-A7A7-5C54507A03E5}" presName="conn2-1" presStyleLbl="parChTrans1D2" presStyleIdx="1" presStyleCnt="7"/>
      <dgm:spPr/>
    </dgm:pt>
    <dgm:pt modelId="{9627AE6D-FD4D-4A11-9367-901BACFB1265}" type="pres">
      <dgm:prSet presAssocID="{072CCF14-2835-4072-A7A7-5C54507A03E5}" presName="connTx" presStyleLbl="parChTrans1D2" presStyleIdx="1" presStyleCnt="7"/>
      <dgm:spPr/>
    </dgm:pt>
    <dgm:pt modelId="{AFA8FB13-B203-43DB-B7DA-A662A8D0AD1B}" type="pres">
      <dgm:prSet presAssocID="{E88231BD-BF6C-49D5-90FB-2D7C32DBAEA7}" presName="root2" presStyleCnt="0"/>
      <dgm:spPr/>
    </dgm:pt>
    <dgm:pt modelId="{ED1CBC9C-18BB-489C-84F2-A0CCA38A4DE3}" type="pres">
      <dgm:prSet presAssocID="{E88231BD-BF6C-49D5-90FB-2D7C32DBAEA7}" presName="LevelTwoTextNode" presStyleLbl="node2" presStyleIdx="1" presStyleCnt="7">
        <dgm:presLayoutVars>
          <dgm:chPref val="3"/>
        </dgm:presLayoutVars>
      </dgm:prSet>
      <dgm:spPr/>
    </dgm:pt>
    <dgm:pt modelId="{42B6AA4E-EB2F-47C9-A1EA-CBAB246C6B70}" type="pres">
      <dgm:prSet presAssocID="{E88231BD-BF6C-49D5-90FB-2D7C32DBAEA7}" presName="level3hierChild" presStyleCnt="0"/>
      <dgm:spPr/>
    </dgm:pt>
    <dgm:pt modelId="{F9F98780-5468-48E4-A4B5-ADEA3C67FAEC}" type="pres">
      <dgm:prSet presAssocID="{27A75A9E-671F-47D3-AA2A-C0106968BFB9}" presName="conn2-1" presStyleLbl="parChTrans1D2" presStyleIdx="2" presStyleCnt="7"/>
      <dgm:spPr/>
    </dgm:pt>
    <dgm:pt modelId="{C7F0DAB6-4D5E-4520-89AE-6BEE9A04CCF3}" type="pres">
      <dgm:prSet presAssocID="{27A75A9E-671F-47D3-AA2A-C0106968BFB9}" presName="connTx" presStyleLbl="parChTrans1D2" presStyleIdx="2" presStyleCnt="7"/>
      <dgm:spPr/>
    </dgm:pt>
    <dgm:pt modelId="{9EBCB2A5-F2A3-4A5D-B3AF-FE895383AF9B}" type="pres">
      <dgm:prSet presAssocID="{0BEF44BF-3CF3-41D0-A1D1-995B0271AE66}" presName="root2" presStyleCnt="0"/>
      <dgm:spPr/>
    </dgm:pt>
    <dgm:pt modelId="{750F0402-496D-462A-B702-22B50B2BE859}" type="pres">
      <dgm:prSet presAssocID="{0BEF44BF-3CF3-41D0-A1D1-995B0271AE66}" presName="LevelTwoTextNode" presStyleLbl="node2" presStyleIdx="2" presStyleCnt="7">
        <dgm:presLayoutVars>
          <dgm:chPref val="3"/>
        </dgm:presLayoutVars>
      </dgm:prSet>
      <dgm:spPr/>
    </dgm:pt>
    <dgm:pt modelId="{28F892F9-9793-4A2C-A095-B0A2633436FE}" type="pres">
      <dgm:prSet presAssocID="{0BEF44BF-3CF3-41D0-A1D1-995B0271AE66}" presName="level3hierChild" presStyleCnt="0"/>
      <dgm:spPr/>
    </dgm:pt>
    <dgm:pt modelId="{38E4C33D-80CB-4902-B306-42C63736B048}" type="pres">
      <dgm:prSet presAssocID="{7FA8EAA6-1583-461D-86CA-089D03ACC331}" presName="conn2-1" presStyleLbl="parChTrans1D2" presStyleIdx="3" presStyleCnt="7"/>
      <dgm:spPr/>
    </dgm:pt>
    <dgm:pt modelId="{4098E5C0-68BA-45A7-BD93-60B1EE84DA71}" type="pres">
      <dgm:prSet presAssocID="{7FA8EAA6-1583-461D-86CA-089D03ACC331}" presName="connTx" presStyleLbl="parChTrans1D2" presStyleIdx="3" presStyleCnt="7"/>
      <dgm:spPr/>
    </dgm:pt>
    <dgm:pt modelId="{99A00595-93A7-443F-BBA7-F0B4C85AC5FC}" type="pres">
      <dgm:prSet presAssocID="{536231D8-9574-4CD4-82ED-4AB1B18ACCBE}" presName="root2" presStyleCnt="0"/>
      <dgm:spPr/>
    </dgm:pt>
    <dgm:pt modelId="{41478C13-2E31-4B6E-8507-20669247700F}" type="pres">
      <dgm:prSet presAssocID="{536231D8-9574-4CD4-82ED-4AB1B18ACCBE}" presName="LevelTwoTextNode" presStyleLbl="node2" presStyleIdx="3" presStyleCnt="7">
        <dgm:presLayoutVars>
          <dgm:chPref val="3"/>
        </dgm:presLayoutVars>
      </dgm:prSet>
      <dgm:spPr/>
    </dgm:pt>
    <dgm:pt modelId="{C582C2D5-9020-4D90-9453-1B3951AD17A1}" type="pres">
      <dgm:prSet presAssocID="{536231D8-9574-4CD4-82ED-4AB1B18ACCBE}" presName="level3hierChild" presStyleCnt="0"/>
      <dgm:spPr/>
    </dgm:pt>
    <dgm:pt modelId="{A68B8F9F-225C-427B-823F-86DE4362FB87}" type="pres">
      <dgm:prSet presAssocID="{90D65199-0B7A-4F3D-96AB-28B38F3E6066}" presName="conn2-1" presStyleLbl="parChTrans1D2" presStyleIdx="4" presStyleCnt="7"/>
      <dgm:spPr/>
    </dgm:pt>
    <dgm:pt modelId="{CFAE9B41-65DC-4E5D-A66C-6BB0EC025A2E}" type="pres">
      <dgm:prSet presAssocID="{90D65199-0B7A-4F3D-96AB-28B38F3E6066}" presName="connTx" presStyleLbl="parChTrans1D2" presStyleIdx="4" presStyleCnt="7"/>
      <dgm:spPr/>
    </dgm:pt>
    <dgm:pt modelId="{76E1E697-B919-415C-BA9E-2ABD4CA8DE7A}" type="pres">
      <dgm:prSet presAssocID="{C5C9AE36-75C3-4665-A3B0-2E705600C767}" presName="root2" presStyleCnt="0"/>
      <dgm:spPr/>
    </dgm:pt>
    <dgm:pt modelId="{23FAF869-ADE2-4AD8-8C43-E3C39B01E2FD}" type="pres">
      <dgm:prSet presAssocID="{C5C9AE36-75C3-4665-A3B0-2E705600C767}" presName="LevelTwoTextNode" presStyleLbl="node2" presStyleIdx="4" presStyleCnt="7">
        <dgm:presLayoutVars>
          <dgm:chPref val="3"/>
        </dgm:presLayoutVars>
      </dgm:prSet>
      <dgm:spPr/>
    </dgm:pt>
    <dgm:pt modelId="{731EA2E9-419D-48E1-9732-71710B728B42}" type="pres">
      <dgm:prSet presAssocID="{C5C9AE36-75C3-4665-A3B0-2E705600C767}" presName="level3hierChild" presStyleCnt="0"/>
      <dgm:spPr/>
    </dgm:pt>
    <dgm:pt modelId="{CCBC6085-8279-44ED-B6F4-18CCD2DC0888}" type="pres">
      <dgm:prSet presAssocID="{F98E3751-55EC-4DD6-994C-601E5B89CC3A}" presName="conn2-1" presStyleLbl="parChTrans1D2" presStyleIdx="5" presStyleCnt="7"/>
      <dgm:spPr/>
    </dgm:pt>
    <dgm:pt modelId="{FE742C6F-8BE7-42C7-B8CA-09285D1AD40D}" type="pres">
      <dgm:prSet presAssocID="{F98E3751-55EC-4DD6-994C-601E5B89CC3A}" presName="connTx" presStyleLbl="parChTrans1D2" presStyleIdx="5" presStyleCnt="7"/>
      <dgm:spPr/>
    </dgm:pt>
    <dgm:pt modelId="{F8D099CC-4285-4A19-8943-7EC1464E3011}" type="pres">
      <dgm:prSet presAssocID="{6CB5276E-2C13-4316-A19E-2FD98AC04304}" presName="root2" presStyleCnt="0"/>
      <dgm:spPr/>
    </dgm:pt>
    <dgm:pt modelId="{BAA5E65A-9689-4A5A-8FFB-37AE64D341C9}" type="pres">
      <dgm:prSet presAssocID="{6CB5276E-2C13-4316-A19E-2FD98AC04304}" presName="LevelTwoTextNode" presStyleLbl="node2" presStyleIdx="5" presStyleCnt="7">
        <dgm:presLayoutVars>
          <dgm:chPref val="3"/>
        </dgm:presLayoutVars>
      </dgm:prSet>
      <dgm:spPr/>
    </dgm:pt>
    <dgm:pt modelId="{1FBA67A0-58C2-4AC2-9B93-19D3A197975D}" type="pres">
      <dgm:prSet presAssocID="{6CB5276E-2C13-4316-A19E-2FD98AC04304}" presName="level3hierChild" presStyleCnt="0"/>
      <dgm:spPr/>
    </dgm:pt>
    <dgm:pt modelId="{21A48217-1682-4B49-BDF2-65818119471D}" type="pres">
      <dgm:prSet presAssocID="{2A75E964-0A6F-4F39-8C02-1CEF6412C411}" presName="conn2-1" presStyleLbl="parChTrans1D2" presStyleIdx="6" presStyleCnt="7"/>
      <dgm:spPr/>
    </dgm:pt>
    <dgm:pt modelId="{FD45EDAB-78C1-47B8-B8B9-07A7588D5E2F}" type="pres">
      <dgm:prSet presAssocID="{2A75E964-0A6F-4F39-8C02-1CEF6412C411}" presName="connTx" presStyleLbl="parChTrans1D2" presStyleIdx="6" presStyleCnt="7"/>
      <dgm:spPr/>
    </dgm:pt>
    <dgm:pt modelId="{C957C0DA-C5C4-4AC4-A750-FC3C649E47E5}" type="pres">
      <dgm:prSet presAssocID="{E3F65FB1-946C-46ED-BA90-ADD7037B0693}" presName="root2" presStyleCnt="0"/>
      <dgm:spPr/>
    </dgm:pt>
    <dgm:pt modelId="{C38D4757-E370-4EF1-9BCF-41DE42E954EE}" type="pres">
      <dgm:prSet presAssocID="{E3F65FB1-946C-46ED-BA90-ADD7037B0693}" presName="LevelTwoTextNode" presStyleLbl="node2" presStyleIdx="6" presStyleCnt="7">
        <dgm:presLayoutVars>
          <dgm:chPref val="3"/>
        </dgm:presLayoutVars>
      </dgm:prSet>
      <dgm:spPr/>
    </dgm:pt>
    <dgm:pt modelId="{6354DDAB-EB3D-498B-B1FE-2001BC0391B1}" type="pres">
      <dgm:prSet presAssocID="{E3F65FB1-946C-46ED-BA90-ADD7037B0693}" presName="level3hierChild" presStyleCnt="0"/>
      <dgm:spPr/>
    </dgm:pt>
  </dgm:ptLst>
  <dgm:cxnLst>
    <dgm:cxn modelId="{E5E9E711-30CC-45E4-A47A-7AFCAA2B8B9A}" type="presOf" srcId="{42AF7132-296E-42A3-B55B-6ABF886EDD1E}" destId="{B099CB46-ED6D-4F23-9B51-09CD5555A42B}" srcOrd="0" destOrd="0" presId="urn:microsoft.com/office/officeart/2008/layout/HorizontalMultiLevelHierarchy"/>
    <dgm:cxn modelId="{2F30CF1C-DCE7-4191-9794-FD033478D5C5}" type="presOf" srcId="{27A75A9E-671F-47D3-AA2A-C0106968BFB9}" destId="{F9F98780-5468-48E4-A4B5-ADEA3C67FAEC}" srcOrd="0" destOrd="0" presId="urn:microsoft.com/office/officeart/2008/layout/HorizontalMultiLevelHierarchy"/>
    <dgm:cxn modelId="{56F4021D-745D-4462-93F9-A7F0FE9B1298}" type="presOf" srcId="{E3F65FB1-946C-46ED-BA90-ADD7037B0693}" destId="{C38D4757-E370-4EF1-9BCF-41DE42E954EE}" srcOrd="0" destOrd="0" presId="urn:microsoft.com/office/officeart/2008/layout/HorizontalMultiLevelHierarchy"/>
    <dgm:cxn modelId="{71B8B21D-26A7-4E42-BC64-988A0EC96479}" type="presOf" srcId="{E88231BD-BF6C-49D5-90FB-2D7C32DBAEA7}" destId="{ED1CBC9C-18BB-489C-84F2-A0CCA38A4DE3}" srcOrd="0" destOrd="0" presId="urn:microsoft.com/office/officeart/2008/layout/HorizontalMultiLevelHierarchy"/>
    <dgm:cxn modelId="{703C9B1F-173A-47EE-8F7F-E563F24C7D05}" type="presOf" srcId="{6CB5276E-2C13-4316-A19E-2FD98AC04304}" destId="{BAA5E65A-9689-4A5A-8FFB-37AE64D341C9}" srcOrd="0" destOrd="0" presId="urn:microsoft.com/office/officeart/2008/layout/HorizontalMultiLevelHierarchy"/>
    <dgm:cxn modelId="{1672CE22-0814-4C4B-87F3-AA260CAB6CB3}" type="presOf" srcId="{2684BA6B-6E0F-4A2C-8EE5-476FFDC2FCD5}" destId="{F7331C1E-8829-433D-B185-D0B2D65E745C}" srcOrd="0" destOrd="0" presId="urn:microsoft.com/office/officeart/2008/layout/HorizontalMultiLevelHierarchy"/>
    <dgm:cxn modelId="{9D130625-B8F1-43F6-8388-48F2C15E585F}" srcId="{213F87E9-3CB6-43F3-BDD9-AF655DC8A94E}" destId="{E88231BD-BF6C-49D5-90FB-2D7C32DBAEA7}" srcOrd="1" destOrd="0" parTransId="{072CCF14-2835-4072-A7A7-5C54507A03E5}" sibTransId="{16CB4113-D399-411A-9288-3578CFBB3C4D}"/>
    <dgm:cxn modelId="{33CF7433-3D29-4DC3-AE93-F53DFF47766A}" type="presOf" srcId="{F98E3751-55EC-4DD6-994C-601E5B89CC3A}" destId="{CCBC6085-8279-44ED-B6F4-18CCD2DC0888}" srcOrd="0" destOrd="0" presId="urn:microsoft.com/office/officeart/2008/layout/HorizontalMultiLevelHierarchy"/>
    <dgm:cxn modelId="{C760BC3F-145E-459D-A47C-159179B3BE74}" srcId="{213F87E9-3CB6-43F3-BDD9-AF655DC8A94E}" destId="{536231D8-9574-4CD4-82ED-4AB1B18ACCBE}" srcOrd="3" destOrd="0" parTransId="{7FA8EAA6-1583-461D-86CA-089D03ACC331}" sibTransId="{81796C9F-DA15-4EC3-B4AA-0FD23971FB64}"/>
    <dgm:cxn modelId="{601C9C5E-0CDD-4F1B-B5EF-DE0F73F7A76B}" type="presOf" srcId="{27A75A9E-671F-47D3-AA2A-C0106968BFB9}" destId="{C7F0DAB6-4D5E-4520-89AE-6BEE9A04CCF3}" srcOrd="1" destOrd="0" presId="urn:microsoft.com/office/officeart/2008/layout/HorizontalMultiLevelHierarchy"/>
    <dgm:cxn modelId="{16123245-B3DC-4D81-A3C8-4D6F7E589ECC}" srcId="{213F87E9-3CB6-43F3-BDD9-AF655DC8A94E}" destId="{C5C9AE36-75C3-4665-A3B0-2E705600C767}" srcOrd="4" destOrd="0" parTransId="{90D65199-0B7A-4F3D-96AB-28B38F3E6066}" sibTransId="{957FE3AC-C3F9-4CD2-A712-89373962F4C0}"/>
    <dgm:cxn modelId="{BB53584B-A3F0-48FA-8AEB-E6BB7893782D}" type="presOf" srcId="{42AF7132-296E-42A3-B55B-6ABF886EDD1E}" destId="{E08B7B35-36C5-478F-9EE0-1F7FB972EE20}" srcOrd="1" destOrd="0" presId="urn:microsoft.com/office/officeart/2008/layout/HorizontalMultiLevelHierarchy"/>
    <dgm:cxn modelId="{8E045872-3C03-4AE7-93C6-65153904D0B7}" type="presOf" srcId="{90D65199-0B7A-4F3D-96AB-28B38F3E6066}" destId="{CFAE9B41-65DC-4E5D-A66C-6BB0EC025A2E}" srcOrd="1" destOrd="0" presId="urn:microsoft.com/office/officeart/2008/layout/HorizontalMultiLevelHierarchy"/>
    <dgm:cxn modelId="{695AEB53-8E75-45BF-B2E5-1FDF945ACBC4}" type="presOf" srcId="{0BEF44BF-3CF3-41D0-A1D1-995B0271AE66}" destId="{750F0402-496D-462A-B702-22B50B2BE859}" srcOrd="0" destOrd="0" presId="urn:microsoft.com/office/officeart/2008/layout/HorizontalMultiLevelHierarchy"/>
    <dgm:cxn modelId="{40BAFA56-C588-492D-AF3F-BDE854033D54}" type="presOf" srcId="{072CCF14-2835-4072-A7A7-5C54507A03E5}" destId="{9627AE6D-FD4D-4A11-9367-901BACFB1265}" srcOrd="1" destOrd="0" presId="urn:microsoft.com/office/officeart/2008/layout/HorizontalMultiLevelHierarchy"/>
    <dgm:cxn modelId="{95A0C679-8191-464F-BE8F-C35B8313CCB3}" type="presOf" srcId="{072CCF14-2835-4072-A7A7-5C54507A03E5}" destId="{C209F552-C50C-4677-9A77-99F299393C1B}" srcOrd="0" destOrd="0" presId="urn:microsoft.com/office/officeart/2008/layout/HorizontalMultiLevelHierarchy"/>
    <dgm:cxn modelId="{47F6EE59-99D2-48A5-8448-0E9B7A8C9B15}" srcId="{75BE7AA7-E764-4DBA-8662-8B874D0E2C71}" destId="{213F87E9-3CB6-43F3-BDD9-AF655DC8A94E}" srcOrd="0" destOrd="0" parTransId="{5402AF14-177B-4B0B-87A9-81609573947E}" sibTransId="{66024E16-8D27-48B9-925F-ABA0A9542273}"/>
    <dgm:cxn modelId="{DF38B15A-BD63-4346-A72D-CA1F35247385}" type="presOf" srcId="{90D65199-0B7A-4F3D-96AB-28B38F3E6066}" destId="{A68B8F9F-225C-427B-823F-86DE4362FB87}" srcOrd="0" destOrd="0" presId="urn:microsoft.com/office/officeart/2008/layout/HorizontalMultiLevelHierarchy"/>
    <dgm:cxn modelId="{E2BF627F-8406-4B6B-A22F-114186E0D6EE}" type="presOf" srcId="{F98E3751-55EC-4DD6-994C-601E5B89CC3A}" destId="{FE742C6F-8BE7-42C7-B8CA-09285D1AD40D}" srcOrd="1" destOrd="0" presId="urn:microsoft.com/office/officeart/2008/layout/HorizontalMultiLevelHierarchy"/>
    <dgm:cxn modelId="{9CB3749E-6696-483F-976B-AD8F2BF4337C}" srcId="{213F87E9-3CB6-43F3-BDD9-AF655DC8A94E}" destId="{2684BA6B-6E0F-4A2C-8EE5-476FFDC2FCD5}" srcOrd="0" destOrd="0" parTransId="{42AF7132-296E-42A3-B55B-6ABF886EDD1E}" sibTransId="{E97C491B-65B7-4228-9078-C292D2CB072B}"/>
    <dgm:cxn modelId="{6AB045A8-4ABD-41FE-90AC-6FD863F5BCF2}" type="presOf" srcId="{C5C9AE36-75C3-4665-A3B0-2E705600C767}" destId="{23FAF869-ADE2-4AD8-8C43-E3C39B01E2FD}" srcOrd="0" destOrd="0" presId="urn:microsoft.com/office/officeart/2008/layout/HorizontalMultiLevelHierarchy"/>
    <dgm:cxn modelId="{A5F364B1-74BB-4B74-9F71-86FA52375A97}" type="presOf" srcId="{213F87E9-3CB6-43F3-BDD9-AF655DC8A94E}" destId="{93D64AE0-437B-474E-B559-6C4BA4F78996}" srcOrd="0" destOrd="0" presId="urn:microsoft.com/office/officeart/2008/layout/HorizontalMultiLevelHierarchy"/>
    <dgm:cxn modelId="{5A1FA7B1-D7C1-4DAB-B9B7-416812A0EDEF}" srcId="{213F87E9-3CB6-43F3-BDD9-AF655DC8A94E}" destId="{0BEF44BF-3CF3-41D0-A1D1-995B0271AE66}" srcOrd="2" destOrd="0" parTransId="{27A75A9E-671F-47D3-AA2A-C0106968BFB9}" sibTransId="{D18CA234-1221-4172-90ED-52C2022D5933}"/>
    <dgm:cxn modelId="{F403AEB6-2C97-4E8A-9362-B045C2C5F6D4}" type="presOf" srcId="{2A75E964-0A6F-4F39-8C02-1CEF6412C411}" destId="{FD45EDAB-78C1-47B8-B8B9-07A7588D5E2F}" srcOrd="1" destOrd="0" presId="urn:microsoft.com/office/officeart/2008/layout/HorizontalMultiLevelHierarchy"/>
    <dgm:cxn modelId="{9DC728B7-0C92-4A09-A40E-0342D43B52CD}" type="presOf" srcId="{536231D8-9574-4CD4-82ED-4AB1B18ACCBE}" destId="{41478C13-2E31-4B6E-8507-20669247700F}" srcOrd="0" destOrd="0" presId="urn:microsoft.com/office/officeart/2008/layout/HorizontalMultiLevelHierarchy"/>
    <dgm:cxn modelId="{4674E0C1-DFE9-43DB-878E-B9000272B7C5}" type="presOf" srcId="{75BE7AA7-E764-4DBA-8662-8B874D0E2C71}" destId="{E271928D-A871-432A-BFAA-631779541A34}" srcOrd="0" destOrd="0" presId="urn:microsoft.com/office/officeart/2008/layout/HorizontalMultiLevelHierarchy"/>
    <dgm:cxn modelId="{73CE07C8-6CD2-4EF2-ACAC-B6A4DCAE662A}" type="presOf" srcId="{7FA8EAA6-1583-461D-86CA-089D03ACC331}" destId="{4098E5C0-68BA-45A7-BD93-60B1EE84DA71}" srcOrd="1" destOrd="0" presId="urn:microsoft.com/office/officeart/2008/layout/HorizontalMultiLevelHierarchy"/>
    <dgm:cxn modelId="{3CA41AE6-9FE4-4DCD-90F4-20201142811A}" type="presOf" srcId="{2A75E964-0A6F-4F39-8C02-1CEF6412C411}" destId="{21A48217-1682-4B49-BDF2-65818119471D}" srcOrd="0" destOrd="0" presId="urn:microsoft.com/office/officeart/2008/layout/HorizontalMultiLevelHierarchy"/>
    <dgm:cxn modelId="{5C6A3BEA-DA48-4D53-8397-28B7C51263CA}" type="presOf" srcId="{7FA8EAA6-1583-461D-86CA-089D03ACC331}" destId="{38E4C33D-80CB-4902-B306-42C63736B048}" srcOrd="0" destOrd="0" presId="urn:microsoft.com/office/officeart/2008/layout/HorizontalMultiLevelHierarchy"/>
    <dgm:cxn modelId="{44297FFC-B126-42C4-ACEC-42A8B5C2626C}" srcId="{213F87E9-3CB6-43F3-BDD9-AF655DC8A94E}" destId="{E3F65FB1-946C-46ED-BA90-ADD7037B0693}" srcOrd="6" destOrd="0" parTransId="{2A75E964-0A6F-4F39-8C02-1CEF6412C411}" sibTransId="{DC743F3F-F60A-466A-B66E-657A3ADFE9D4}"/>
    <dgm:cxn modelId="{868497FE-CB52-4DD5-8E16-F769723BF1F8}" srcId="{213F87E9-3CB6-43F3-BDD9-AF655DC8A94E}" destId="{6CB5276E-2C13-4316-A19E-2FD98AC04304}" srcOrd="5" destOrd="0" parTransId="{F98E3751-55EC-4DD6-994C-601E5B89CC3A}" sibTransId="{B4D826E9-8A38-4CA6-B121-D65570A60E02}"/>
    <dgm:cxn modelId="{42DDF175-A355-403E-90C4-2AF6122C6D31}" type="presParOf" srcId="{E271928D-A871-432A-BFAA-631779541A34}" destId="{54A7DC8C-39C9-41B5-8DB4-55287FF03C7F}" srcOrd="0" destOrd="0" presId="urn:microsoft.com/office/officeart/2008/layout/HorizontalMultiLevelHierarchy"/>
    <dgm:cxn modelId="{C279A715-F736-454C-A535-CF81CE5B7001}" type="presParOf" srcId="{54A7DC8C-39C9-41B5-8DB4-55287FF03C7F}" destId="{93D64AE0-437B-474E-B559-6C4BA4F78996}" srcOrd="0" destOrd="0" presId="urn:microsoft.com/office/officeart/2008/layout/HorizontalMultiLevelHierarchy"/>
    <dgm:cxn modelId="{A38E2AA3-8740-4C11-BFC4-8D4D0ACBAB9F}" type="presParOf" srcId="{54A7DC8C-39C9-41B5-8DB4-55287FF03C7F}" destId="{B1682B92-9119-416C-9912-8A85FD945470}" srcOrd="1" destOrd="0" presId="urn:microsoft.com/office/officeart/2008/layout/HorizontalMultiLevelHierarchy"/>
    <dgm:cxn modelId="{D0CDB7A3-BD79-4BF2-90CF-F22453D26DC3}" type="presParOf" srcId="{B1682B92-9119-416C-9912-8A85FD945470}" destId="{B099CB46-ED6D-4F23-9B51-09CD5555A42B}" srcOrd="0" destOrd="0" presId="urn:microsoft.com/office/officeart/2008/layout/HorizontalMultiLevelHierarchy"/>
    <dgm:cxn modelId="{2AD4FAED-065A-4A64-8801-0E7A838FA332}" type="presParOf" srcId="{B099CB46-ED6D-4F23-9B51-09CD5555A42B}" destId="{E08B7B35-36C5-478F-9EE0-1F7FB972EE20}" srcOrd="0" destOrd="0" presId="urn:microsoft.com/office/officeart/2008/layout/HorizontalMultiLevelHierarchy"/>
    <dgm:cxn modelId="{096F6580-7527-487E-98C8-BB3656533D02}" type="presParOf" srcId="{B1682B92-9119-416C-9912-8A85FD945470}" destId="{BEB9259B-758C-45BA-AED1-4DA000A45DE2}" srcOrd="1" destOrd="0" presId="urn:microsoft.com/office/officeart/2008/layout/HorizontalMultiLevelHierarchy"/>
    <dgm:cxn modelId="{C7000148-CDFA-40B3-B677-D04D824495A4}" type="presParOf" srcId="{BEB9259B-758C-45BA-AED1-4DA000A45DE2}" destId="{F7331C1E-8829-433D-B185-D0B2D65E745C}" srcOrd="0" destOrd="0" presId="urn:microsoft.com/office/officeart/2008/layout/HorizontalMultiLevelHierarchy"/>
    <dgm:cxn modelId="{ACA64921-C867-4D68-B5D7-E90E1AFB8520}" type="presParOf" srcId="{BEB9259B-758C-45BA-AED1-4DA000A45DE2}" destId="{A741B5FE-2DA6-4E02-A230-0C4086A191B0}" srcOrd="1" destOrd="0" presId="urn:microsoft.com/office/officeart/2008/layout/HorizontalMultiLevelHierarchy"/>
    <dgm:cxn modelId="{265A4960-4EC5-4ADD-9851-3A3701204FB5}" type="presParOf" srcId="{B1682B92-9119-416C-9912-8A85FD945470}" destId="{C209F552-C50C-4677-9A77-99F299393C1B}" srcOrd="2" destOrd="0" presId="urn:microsoft.com/office/officeart/2008/layout/HorizontalMultiLevelHierarchy"/>
    <dgm:cxn modelId="{FC8452FD-FAD2-480B-93B6-717349E41D52}" type="presParOf" srcId="{C209F552-C50C-4677-9A77-99F299393C1B}" destId="{9627AE6D-FD4D-4A11-9367-901BACFB1265}" srcOrd="0" destOrd="0" presId="urn:microsoft.com/office/officeart/2008/layout/HorizontalMultiLevelHierarchy"/>
    <dgm:cxn modelId="{687FCDBA-1814-40F1-898D-EBEBBD5A48DF}" type="presParOf" srcId="{B1682B92-9119-416C-9912-8A85FD945470}" destId="{AFA8FB13-B203-43DB-B7DA-A662A8D0AD1B}" srcOrd="3" destOrd="0" presId="urn:microsoft.com/office/officeart/2008/layout/HorizontalMultiLevelHierarchy"/>
    <dgm:cxn modelId="{25B2E3ED-1C45-4F80-89D5-5F7F31F14C7D}" type="presParOf" srcId="{AFA8FB13-B203-43DB-B7DA-A662A8D0AD1B}" destId="{ED1CBC9C-18BB-489C-84F2-A0CCA38A4DE3}" srcOrd="0" destOrd="0" presId="urn:microsoft.com/office/officeart/2008/layout/HorizontalMultiLevelHierarchy"/>
    <dgm:cxn modelId="{3353422D-0884-4A0C-A6BE-C2FE39A9E8A3}" type="presParOf" srcId="{AFA8FB13-B203-43DB-B7DA-A662A8D0AD1B}" destId="{42B6AA4E-EB2F-47C9-A1EA-CBAB246C6B70}" srcOrd="1" destOrd="0" presId="urn:microsoft.com/office/officeart/2008/layout/HorizontalMultiLevelHierarchy"/>
    <dgm:cxn modelId="{30EDBD46-F817-4EE7-94CB-738C6D782C75}" type="presParOf" srcId="{B1682B92-9119-416C-9912-8A85FD945470}" destId="{F9F98780-5468-48E4-A4B5-ADEA3C67FAEC}" srcOrd="4" destOrd="0" presId="urn:microsoft.com/office/officeart/2008/layout/HorizontalMultiLevelHierarchy"/>
    <dgm:cxn modelId="{69414D0A-C9AA-467A-9C87-10C0034E3595}" type="presParOf" srcId="{F9F98780-5468-48E4-A4B5-ADEA3C67FAEC}" destId="{C7F0DAB6-4D5E-4520-89AE-6BEE9A04CCF3}" srcOrd="0" destOrd="0" presId="urn:microsoft.com/office/officeart/2008/layout/HorizontalMultiLevelHierarchy"/>
    <dgm:cxn modelId="{284C20AA-C8BD-4FA9-B8A9-DB1A83C47ED1}" type="presParOf" srcId="{B1682B92-9119-416C-9912-8A85FD945470}" destId="{9EBCB2A5-F2A3-4A5D-B3AF-FE895383AF9B}" srcOrd="5" destOrd="0" presId="urn:microsoft.com/office/officeart/2008/layout/HorizontalMultiLevelHierarchy"/>
    <dgm:cxn modelId="{03E3B434-9C00-4F86-8265-61CBB6F73AC3}" type="presParOf" srcId="{9EBCB2A5-F2A3-4A5D-B3AF-FE895383AF9B}" destId="{750F0402-496D-462A-B702-22B50B2BE859}" srcOrd="0" destOrd="0" presId="urn:microsoft.com/office/officeart/2008/layout/HorizontalMultiLevelHierarchy"/>
    <dgm:cxn modelId="{20FB6656-9636-4447-ACED-D612FF74E881}" type="presParOf" srcId="{9EBCB2A5-F2A3-4A5D-B3AF-FE895383AF9B}" destId="{28F892F9-9793-4A2C-A095-B0A2633436FE}" srcOrd="1" destOrd="0" presId="urn:microsoft.com/office/officeart/2008/layout/HorizontalMultiLevelHierarchy"/>
    <dgm:cxn modelId="{7E272EB3-BEC5-4771-8CF5-A956D6DED3BC}" type="presParOf" srcId="{B1682B92-9119-416C-9912-8A85FD945470}" destId="{38E4C33D-80CB-4902-B306-42C63736B048}" srcOrd="6" destOrd="0" presId="urn:microsoft.com/office/officeart/2008/layout/HorizontalMultiLevelHierarchy"/>
    <dgm:cxn modelId="{AF89732E-2AB3-46B3-BD90-E5AB490EC917}" type="presParOf" srcId="{38E4C33D-80CB-4902-B306-42C63736B048}" destId="{4098E5C0-68BA-45A7-BD93-60B1EE84DA71}" srcOrd="0" destOrd="0" presId="urn:microsoft.com/office/officeart/2008/layout/HorizontalMultiLevelHierarchy"/>
    <dgm:cxn modelId="{5D3A55A8-ED4D-4A76-975E-3ADC9B057FC7}" type="presParOf" srcId="{B1682B92-9119-416C-9912-8A85FD945470}" destId="{99A00595-93A7-443F-BBA7-F0B4C85AC5FC}" srcOrd="7" destOrd="0" presId="urn:microsoft.com/office/officeart/2008/layout/HorizontalMultiLevelHierarchy"/>
    <dgm:cxn modelId="{CA018165-91E2-4E58-8ACE-F79DD99161AE}" type="presParOf" srcId="{99A00595-93A7-443F-BBA7-F0B4C85AC5FC}" destId="{41478C13-2E31-4B6E-8507-20669247700F}" srcOrd="0" destOrd="0" presId="urn:microsoft.com/office/officeart/2008/layout/HorizontalMultiLevelHierarchy"/>
    <dgm:cxn modelId="{D9D4864E-3764-4293-ABB7-C83D27BAE52F}" type="presParOf" srcId="{99A00595-93A7-443F-BBA7-F0B4C85AC5FC}" destId="{C582C2D5-9020-4D90-9453-1B3951AD17A1}" srcOrd="1" destOrd="0" presId="urn:microsoft.com/office/officeart/2008/layout/HorizontalMultiLevelHierarchy"/>
    <dgm:cxn modelId="{B7D05B22-F3BB-4026-BE57-62F0877AD677}" type="presParOf" srcId="{B1682B92-9119-416C-9912-8A85FD945470}" destId="{A68B8F9F-225C-427B-823F-86DE4362FB87}" srcOrd="8" destOrd="0" presId="urn:microsoft.com/office/officeart/2008/layout/HorizontalMultiLevelHierarchy"/>
    <dgm:cxn modelId="{E39D049A-1923-4453-9D19-206801F372F3}" type="presParOf" srcId="{A68B8F9F-225C-427B-823F-86DE4362FB87}" destId="{CFAE9B41-65DC-4E5D-A66C-6BB0EC025A2E}" srcOrd="0" destOrd="0" presId="urn:microsoft.com/office/officeart/2008/layout/HorizontalMultiLevelHierarchy"/>
    <dgm:cxn modelId="{AB097A99-9B9D-4825-ABEA-C98A887FBAD0}" type="presParOf" srcId="{B1682B92-9119-416C-9912-8A85FD945470}" destId="{76E1E697-B919-415C-BA9E-2ABD4CA8DE7A}" srcOrd="9" destOrd="0" presId="urn:microsoft.com/office/officeart/2008/layout/HorizontalMultiLevelHierarchy"/>
    <dgm:cxn modelId="{CA7B50AC-2F03-485D-A6F6-E3369945BF88}" type="presParOf" srcId="{76E1E697-B919-415C-BA9E-2ABD4CA8DE7A}" destId="{23FAF869-ADE2-4AD8-8C43-E3C39B01E2FD}" srcOrd="0" destOrd="0" presId="urn:microsoft.com/office/officeart/2008/layout/HorizontalMultiLevelHierarchy"/>
    <dgm:cxn modelId="{A7E1B3FF-A2A4-4301-84B0-FEF491F8C60A}" type="presParOf" srcId="{76E1E697-B919-415C-BA9E-2ABD4CA8DE7A}" destId="{731EA2E9-419D-48E1-9732-71710B728B42}" srcOrd="1" destOrd="0" presId="urn:microsoft.com/office/officeart/2008/layout/HorizontalMultiLevelHierarchy"/>
    <dgm:cxn modelId="{0AD85C16-F13E-474B-9272-5F796B000289}" type="presParOf" srcId="{B1682B92-9119-416C-9912-8A85FD945470}" destId="{CCBC6085-8279-44ED-B6F4-18CCD2DC0888}" srcOrd="10" destOrd="0" presId="urn:microsoft.com/office/officeart/2008/layout/HorizontalMultiLevelHierarchy"/>
    <dgm:cxn modelId="{99408CF7-97AB-4244-8408-7D18DE37139C}" type="presParOf" srcId="{CCBC6085-8279-44ED-B6F4-18CCD2DC0888}" destId="{FE742C6F-8BE7-42C7-B8CA-09285D1AD40D}" srcOrd="0" destOrd="0" presId="urn:microsoft.com/office/officeart/2008/layout/HorizontalMultiLevelHierarchy"/>
    <dgm:cxn modelId="{5DCA2535-1BC1-4796-88B6-671FB0D43FB5}" type="presParOf" srcId="{B1682B92-9119-416C-9912-8A85FD945470}" destId="{F8D099CC-4285-4A19-8943-7EC1464E3011}" srcOrd="11" destOrd="0" presId="urn:microsoft.com/office/officeart/2008/layout/HorizontalMultiLevelHierarchy"/>
    <dgm:cxn modelId="{C9B0235B-5ADA-4CD8-93EF-BCF6F39BD5D8}" type="presParOf" srcId="{F8D099CC-4285-4A19-8943-7EC1464E3011}" destId="{BAA5E65A-9689-4A5A-8FFB-37AE64D341C9}" srcOrd="0" destOrd="0" presId="urn:microsoft.com/office/officeart/2008/layout/HorizontalMultiLevelHierarchy"/>
    <dgm:cxn modelId="{8D15E4FE-CA6E-4E22-B7B3-FFBEBE99093C}" type="presParOf" srcId="{F8D099CC-4285-4A19-8943-7EC1464E3011}" destId="{1FBA67A0-58C2-4AC2-9B93-19D3A197975D}" srcOrd="1" destOrd="0" presId="urn:microsoft.com/office/officeart/2008/layout/HorizontalMultiLevelHierarchy"/>
    <dgm:cxn modelId="{104E325F-3666-4E32-BC66-6847850CD150}" type="presParOf" srcId="{B1682B92-9119-416C-9912-8A85FD945470}" destId="{21A48217-1682-4B49-BDF2-65818119471D}" srcOrd="12" destOrd="0" presId="urn:microsoft.com/office/officeart/2008/layout/HorizontalMultiLevelHierarchy"/>
    <dgm:cxn modelId="{BEA5AD09-30E5-4C06-8A45-31FA0BD22B6A}" type="presParOf" srcId="{21A48217-1682-4B49-BDF2-65818119471D}" destId="{FD45EDAB-78C1-47B8-B8B9-07A7588D5E2F}" srcOrd="0" destOrd="0" presId="urn:microsoft.com/office/officeart/2008/layout/HorizontalMultiLevelHierarchy"/>
    <dgm:cxn modelId="{1EAA85F6-ED61-49FB-8C18-4E3191911C0E}" type="presParOf" srcId="{B1682B92-9119-416C-9912-8A85FD945470}" destId="{C957C0DA-C5C4-4AC4-A750-FC3C649E47E5}" srcOrd="13" destOrd="0" presId="urn:microsoft.com/office/officeart/2008/layout/HorizontalMultiLevelHierarchy"/>
    <dgm:cxn modelId="{A7E513A7-697B-49FC-AD1E-1393C368345B}" type="presParOf" srcId="{C957C0DA-C5C4-4AC4-A750-FC3C649E47E5}" destId="{C38D4757-E370-4EF1-9BCF-41DE42E954EE}" srcOrd="0" destOrd="0" presId="urn:microsoft.com/office/officeart/2008/layout/HorizontalMultiLevelHierarchy"/>
    <dgm:cxn modelId="{10D1AEC3-5C32-4831-AD3A-CC50F6E4493B}" type="presParOf" srcId="{C957C0DA-C5C4-4AC4-A750-FC3C649E47E5}" destId="{6354DDAB-EB3D-498B-B1FE-2001BC0391B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C01913C-8CDC-473F-8C79-F05FC286D690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802527FA-3E1E-45C0-AB28-63372ABB4A29}">
      <dgm:prSet/>
      <dgm:spPr/>
      <dgm:t>
        <a:bodyPr/>
        <a:lstStyle/>
        <a:p>
          <a:r>
            <a:rPr lang="it-IT" dirty="0"/>
            <a:t>Nel caso di una risposta «si» o anche «qualche volta» ad ognuno dei quesiti posti ,il sistema in automatico  apre un questionario dedicato.</a:t>
          </a:r>
          <a:endParaRPr lang="en-US" dirty="0"/>
        </a:p>
      </dgm:t>
    </dgm:pt>
    <dgm:pt modelId="{CE72994D-4AA3-489B-A43F-90357564A5F8}" type="parTrans" cxnId="{56069A11-D270-46F0-953B-1423BA3BF8F7}">
      <dgm:prSet/>
      <dgm:spPr/>
      <dgm:t>
        <a:bodyPr/>
        <a:lstStyle/>
        <a:p>
          <a:endParaRPr lang="en-US"/>
        </a:p>
      </dgm:t>
    </dgm:pt>
    <dgm:pt modelId="{66636543-0568-491A-A4C1-E2D8577149AA}" type="sibTrans" cxnId="{56069A11-D270-46F0-953B-1423BA3BF8F7}">
      <dgm:prSet/>
      <dgm:spPr/>
      <dgm:t>
        <a:bodyPr/>
        <a:lstStyle/>
        <a:p>
          <a:endParaRPr lang="en-US"/>
        </a:p>
      </dgm:t>
    </dgm:pt>
    <dgm:pt modelId="{99C5C434-CC2F-42AD-B261-21A255DFB0EB}">
      <dgm:prSet/>
      <dgm:spPr/>
      <dgm:t>
        <a:bodyPr/>
        <a:lstStyle/>
        <a:p>
          <a:r>
            <a:rPr lang="it-IT" dirty="0"/>
            <a:t>In questo </a:t>
          </a:r>
          <a:r>
            <a:rPr lang="it-IT" dirty="0" err="1"/>
            <a:t>caso,dato</a:t>
          </a:r>
          <a:r>
            <a:rPr lang="it-IT" dirty="0"/>
            <a:t> che il sistema ideato non vuole assolutamente sostituirsi ai necessari controlli  medici , il sistema si limita ad invitare l’utente a rivolgersi ad un medico specialista</a:t>
          </a:r>
          <a:endParaRPr lang="en-US" dirty="0"/>
        </a:p>
      </dgm:t>
    </dgm:pt>
    <dgm:pt modelId="{96DFF267-4188-43BC-ACB8-4FFC8A8CA69F}" type="parTrans" cxnId="{21A4FBBE-6E40-45A1-A51E-0900A54CFC05}">
      <dgm:prSet/>
      <dgm:spPr/>
      <dgm:t>
        <a:bodyPr/>
        <a:lstStyle/>
        <a:p>
          <a:endParaRPr lang="en-US"/>
        </a:p>
      </dgm:t>
    </dgm:pt>
    <dgm:pt modelId="{FAD85C07-EE4C-4489-9166-DA5AB2537A57}" type="sibTrans" cxnId="{21A4FBBE-6E40-45A1-A51E-0900A54CFC05}">
      <dgm:prSet/>
      <dgm:spPr/>
      <dgm:t>
        <a:bodyPr/>
        <a:lstStyle/>
        <a:p>
          <a:endParaRPr lang="en-US"/>
        </a:p>
      </dgm:t>
    </dgm:pt>
    <dgm:pt modelId="{4BAD6B4F-8DF9-4F6B-8F15-6AD4879F1179}" type="pres">
      <dgm:prSet presAssocID="{7C01913C-8CDC-473F-8C79-F05FC286D690}" presName="vert0" presStyleCnt="0">
        <dgm:presLayoutVars>
          <dgm:dir/>
          <dgm:animOne val="branch"/>
          <dgm:animLvl val="lvl"/>
        </dgm:presLayoutVars>
      </dgm:prSet>
      <dgm:spPr/>
    </dgm:pt>
    <dgm:pt modelId="{23CA5353-6C71-4D8C-B66E-28312F67A5E9}" type="pres">
      <dgm:prSet presAssocID="{802527FA-3E1E-45C0-AB28-63372ABB4A29}" presName="thickLine" presStyleLbl="alignNode1" presStyleIdx="0" presStyleCnt="2"/>
      <dgm:spPr/>
    </dgm:pt>
    <dgm:pt modelId="{A7A69531-67EC-4ACC-ABB1-1953E90B9C6F}" type="pres">
      <dgm:prSet presAssocID="{802527FA-3E1E-45C0-AB28-63372ABB4A29}" presName="horz1" presStyleCnt="0"/>
      <dgm:spPr/>
    </dgm:pt>
    <dgm:pt modelId="{C7323F8C-00C7-4E9A-A8EE-5603C56CD143}" type="pres">
      <dgm:prSet presAssocID="{802527FA-3E1E-45C0-AB28-63372ABB4A29}" presName="tx1" presStyleLbl="revTx" presStyleIdx="0" presStyleCnt="2"/>
      <dgm:spPr/>
    </dgm:pt>
    <dgm:pt modelId="{15A124E8-B3AE-4EF7-9A95-584599340D2A}" type="pres">
      <dgm:prSet presAssocID="{802527FA-3E1E-45C0-AB28-63372ABB4A29}" presName="vert1" presStyleCnt="0"/>
      <dgm:spPr/>
    </dgm:pt>
    <dgm:pt modelId="{2AC75790-5089-4E72-B78D-67EE31F273C8}" type="pres">
      <dgm:prSet presAssocID="{99C5C434-CC2F-42AD-B261-21A255DFB0EB}" presName="thickLine" presStyleLbl="alignNode1" presStyleIdx="1" presStyleCnt="2"/>
      <dgm:spPr/>
    </dgm:pt>
    <dgm:pt modelId="{FE1952E0-87A7-42D4-A992-3C14567463FD}" type="pres">
      <dgm:prSet presAssocID="{99C5C434-CC2F-42AD-B261-21A255DFB0EB}" presName="horz1" presStyleCnt="0"/>
      <dgm:spPr/>
    </dgm:pt>
    <dgm:pt modelId="{04A7376D-B615-4D64-B6DB-CAA8CE888073}" type="pres">
      <dgm:prSet presAssocID="{99C5C434-CC2F-42AD-B261-21A255DFB0EB}" presName="tx1" presStyleLbl="revTx" presStyleIdx="1" presStyleCnt="2"/>
      <dgm:spPr/>
    </dgm:pt>
    <dgm:pt modelId="{61B4F13D-2ECA-41D9-ABF3-D738480FF590}" type="pres">
      <dgm:prSet presAssocID="{99C5C434-CC2F-42AD-B261-21A255DFB0EB}" presName="vert1" presStyleCnt="0"/>
      <dgm:spPr/>
    </dgm:pt>
  </dgm:ptLst>
  <dgm:cxnLst>
    <dgm:cxn modelId="{50B60508-2A80-4D1A-BBE8-14A66B22145F}" type="presOf" srcId="{802527FA-3E1E-45C0-AB28-63372ABB4A29}" destId="{C7323F8C-00C7-4E9A-A8EE-5603C56CD143}" srcOrd="0" destOrd="0" presId="urn:microsoft.com/office/officeart/2008/layout/LinedList"/>
    <dgm:cxn modelId="{56069A11-D270-46F0-953B-1423BA3BF8F7}" srcId="{7C01913C-8CDC-473F-8C79-F05FC286D690}" destId="{802527FA-3E1E-45C0-AB28-63372ABB4A29}" srcOrd="0" destOrd="0" parTransId="{CE72994D-4AA3-489B-A43F-90357564A5F8}" sibTransId="{66636543-0568-491A-A4C1-E2D8577149AA}"/>
    <dgm:cxn modelId="{CC799F65-8F64-4B4A-871D-6CF1A48E5F35}" type="presOf" srcId="{7C01913C-8CDC-473F-8C79-F05FC286D690}" destId="{4BAD6B4F-8DF9-4F6B-8F15-6AD4879F1179}" srcOrd="0" destOrd="0" presId="urn:microsoft.com/office/officeart/2008/layout/LinedList"/>
    <dgm:cxn modelId="{21A4FBBE-6E40-45A1-A51E-0900A54CFC05}" srcId="{7C01913C-8CDC-473F-8C79-F05FC286D690}" destId="{99C5C434-CC2F-42AD-B261-21A255DFB0EB}" srcOrd="1" destOrd="0" parTransId="{96DFF267-4188-43BC-ACB8-4FFC8A8CA69F}" sibTransId="{FAD85C07-EE4C-4489-9166-DA5AB2537A57}"/>
    <dgm:cxn modelId="{5EC4E8E2-2595-436B-9F18-0449577F5989}" type="presOf" srcId="{99C5C434-CC2F-42AD-B261-21A255DFB0EB}" destId="{04A7376D-B615-4D64-B6DB-CAA8CE888073}" srcOrd="0" destOrd="0" presId="urn:microsoft.com/office/officeart/2008/layout/LinedList"/>
    <dgm:cxn modelId="{3F9B4FF8-D316-42ED-87DE-ED8CD963F39C}" type="presParOf" srcId="{4BAD6B4F-8DF9-4F6B-8F15-6AD4879F1179}" destId="{23CA5353-6C71-4D8C-B66E-28312F67A5E9}" srcOrd="0" destOrd="0" presId="urn:microsoft.com/office/officeart/2008/layout/LinedList"/>
    <dgm:cxn modelId="{E832BF44-D14B-4646-9155-687AA39A6C19}" type="presParOf" srcId="{4BAD6B4F-8DF9-4F6B-8F15-6AD4879F1179}" destId="{A7A69531-67EC-4ACC-ABB1-1953E90B9C6F}" srcOrd="1" destOrd="0" presId="urn:microsoft.com/office/officeart/2008/layout/LinedList"/>
    <dgm:cxn modelId="{6CB35A93-7B37-4CB9-A53C-80B3033A4F80}" type="presParOf" srcId="{A7A69531-67EC-4ACC-ABB1-1953E90B9C6F}" destId="{C7323F8C-00C7-4E9A-A8EE-5603C56CD143}" srcOrd="0" destOrd="0" presId="urn:microsoft.com/office/officeart/2008/layout/LinedList"/>
    <dgm:cxn modelId="{F4EC77F2-DFBA-481D-94CE-DD8787861AB2}" type="presParOf" srcId="{A7A69531-67EC-4ACC-ABB1-1953E90B9C6F}" destId="{15A124E8-B3AE-4EF7-9A95-584599340D2A}" srcOrd="1" destOrd="0" presId="urn:microsoft.com/office/officeart/2008/layout/LinedList"/>
    <dgm:cxn modelId="{121D9CF5-D3A1-4B5B-A719-923EEAAA0C17}" type="presParOf" srcId="{4BAD6B4F-8DF9-4F6B-8F15-6AD4879F1179}" destId="{2AC75790-5089-4E72-B78D-67EE31F273C8}" srcOrd="2" destOrd="0" presId="urn:microsoft.com/office/officeart/2008/layout/LinedList"/>
    <dgm:cxn modelId="{84F89D31-8E08-4F35-BF94-4527F051CC88}" type="presParOf" srcId="{4BAD6B4F-8DF9-4F6B-8F15-6AD4879F1179}" destId="{FE1952E0-87A7-42D4-A992-3C14567463FD}" srcOrd="3" destOrd="0" presId="urn:microsoft.com/office/officeart/2008/layout/LinedList"/>
    <dgm:cxn modelId="{62457A4F-9264-4AE4-9569-CC2435542E4B}" type="presParOf" srcId="{FE1952E0-87A7-42D4-A992-3C14567463FD}" destId="{04A7376D-B615-4D64-B6DB-CAA8CE888073}" srcOrd="0" destOrd="0" presId="urn:microsoft.com/office/officeart/2008/layout/LinedList"/>
    <dgm:cxn modelId="{E0C21572-68BE-4771-B6CD-DB8AFADD8349}" type="presParOf" srcId="{FE1952E0-87A7-42D4-A992-3C14567463FD}" destId="{61B4F13D-2ECA-41D9-ABF3-D738480FF59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DB6118-6D9C-44F3-8A8B-E4A50D033D09}" type="doc">
      <dgm:prSet loTypeId="urn:microsoft.com/office/officeart/2005/8/layout/equation2" loCatId="process" qsTypeId="urn:microsoft.com/office/officeart/2005/8/quickstyle/simple1" qsCatId="simple" csTypeId="urn:microsoft.com/office/officeart/2005/8/colors/accent0_3" csCatId="mainScheme" phldr="1"/>
      <dgm:spPr/>
    </dgm:pt>
    <dgm:pt modelId="{91CCA952-7FBD-4FF2-88F2-4D55D367F98F}">
      <dgm:prSet phldrT="[Text]"/>
      <dgm:spPr/>
      <dgm:t>
        <a:bodyPr/>
        <a:lstStyle/>
        <a:p>
          <a:r>
            <a:rPr lang="it-IT" dirty="0"/>
            <a:t>ATTIVITA’ FISICA</a:t>
          </a:r>
        </a:p>
      </dgm:t>
    </dgm:pt>
    <dgm:pt modelId="{26CF5FD8-D43B-4A57-ADE0-075B004E22E4}" type="parTrans" cxnId="{CC5E3604-3B7F-4610-A132-85D506CD6636}">
      <dgm:prSet/>
      <dgm:spPr/>
      <dgm:t>
        <a:bodyPr/>
        <a:lstStyle/>
        <a:p>
          <a:endParaRPr lang="it-IT"/>
        </a:p>
      </dgm:t>
    </dgm:pt>
    <dgm:pt modelId="{C92A866D-FE59-4898-B9F7-917862214842}" type="sibTrans" cxnId="{CC5E3604-3B7F-4610-A132-85D506CD6636}">
      <dgm:prSet/>
      <dgm:spPr/>
      <dgm:t>
        <a:bodyPr/>
        <a:lstStyle/>
        <a:p>
          <a:endParaRPr lang="it-IT"/>
        </a:p>
      </dgm:t>
    </dgm:pt>
    <dgm:pt modelId="{B3D6C101-B89E-4B48-893C-A1FADC5D8F48}">
      <dgm:prSet phldrT="[Text]"/>
      <dgm:spPr/>
      <dgm:t>
        <a:bodyPr/>
        <a:lstStyle/>
        <a:p>
          <a:r>
            <a:rPr lang="it-IT" dirty="0"/>
            <a:t>ATTIVITA’ PSITICA</a:t>
          </a:r>
        </a:p>
      </dgm:t>
    </dgm:pt>
    <dgm:pt modelId="{F2F9F354-7B82-4D90-8CB7-2BEF2699DF2E}" type="parTrans" cxnId="{AEF2E7E1-5A55-4133-BE45-FC550F1F6789}">
      <dgm:prSet/>
      <dgm:spPr/>
      <dgm:t>
        <a:bodyPr/>
        <a:lstStyle/>
        <a:p>
          <a:endParaRPr lang="it-IT"/>
        </a:p>
      </dgm:t>
    </dgm:pt>
    <dgm:pt modelId="{CE20B510-6BCD-4AE4-8B1D-2058064C1024}" type="sibTrans" cxnId="{AEF2E7E1-5A55-4133-BE45-FC550F1F6789}">
      <dgm:prSet/>
      <dgm:spPr/>
      <dgm:t>
        <a:bodyPr/>
        <a:lstStyle/>
        <a:p>
          <a:endParaRPr lang="it-IT"/>
        </a:p>
      </dgm:t>
    </dgm:pt>
    <dgm:pt modelId="{6899293F-1532-4177-81E0-D92D61038CB6}">
      <dgm:prSet phldrT="[Text]"/>
      <dgm:spPr/>
      <dgm:t>
        <a:bodyPr/>
        <a:lstStyle/>
        <a:p>
          <a:r>
            <a:rPr lang="it-IT" dirty="0"/>
            <a:t>MAGGIOR BENESSERE</a:t>
          </a:r>
        </a:p>
      </dgm:t>
    </dgm:pt>
    <dgm:pt modelId="{534B1A7F-A6CF-45E0-B98F-72BAA5AAEBF3}" type="parTrans" cxnId="{A7247002-7902-474C-90B1-3B20FA523EA8}">
      <dgm:prSet/>
      <dgm:spPr/>
      <dgm:t>
        <a:bodyPr/>
        <a:lstStyle/>
        <a:p>
          <a:endParaRPr lang="it-IT"/>
        </a:p>
      </dgm:t>
    </dgm:pt>
    <dgm:pt modelId="{07FE384F-11A7-4C80-97AA-78C887E8D361}" type="sibTrans" cxnId="{A7247002-7902-474C-90B1-3B20FA523EA8}">
      <dgm:prSet/>
      <dgm:spPr/>
      <dgm:t>
        <a:bodyPr/>
        <a:lstStyle/>
        <a:p>
          <a:endParaRPr lang="it-IT"/>
        </a:p>
      </dgm:t>
    </dgm:pt>
    <dgm:pt modelId="{E4CC728E-5202-47F2-8A6D-3901441B226D}" type="pres">
      <dgm:prSet presAssocID="{4FDB6118-6D9C-44F3-8A8B-E4A50D033D09}" presName="Name0" presStyleCnt="0">
        <dgm:presLayoutVars>
          <dgm:dir/>
          <dgm:resizeHandles val="exact"/>
        </dgm:presLayoutVars>
      </dgm:prSet>
      <dgm:spPr/>
    </dgm:pt>
    <dgm:pt modelId="{F44B0B18-59C3-44EC-8017-F9932588702E}" type="pres">
      <dgm:prSet presAssocID="{4FDB6118-6D9C-44F3-8A8B-E4A50D033D09}" presName="vNodes" presStyleCnt="0"/>
      <dgm:spPr/>
    </dgm:pt>
    <dgm:pt modelId="{6B0C802C-1FD9-41D7-AEF0-FBC1BB98A824}" type="pres">
      <dgm:prSet presAssocID="{91CCA952-7FBD-4FF2-88F2-4D55D367F98F}" presName="node" presStyleLbl="node1" presStyleIdx="0" presStyleCnt="3">
        <dgm:presLayoutVars>
          <dgm:bulletEnabled val="1"/>
        </dgm:presLayoutVars>
      </dgm:prSet>
      <dgm:spPr/>
    </dgm:pt>
    <dgm:pt modelId="{1545EEB7-3833-437B-94CA-A902674F9F4A}" type="pres">
      <dgm:prSet presAssocID="{C92A866D-FE59-4898-B9F7-917862214842}" presName="spacerT" presStyleCnt="0"/>
      <dgm:spPr/>
    </dgm:pt>
    <dgm:pt modelId="{80EC2DE3-E398-4E65-8FF9-77CBB8572165}" type="pres">
      <dgm:prSet presAssocID="{C92A866D-FE59-4898-B9F7-917862214842}" presName="sibTrans" presStyleLbl="sibTrans2D1" presStyleIdx="0" presStyleCnt="2"/>
      <dgm:spPr/>
    </dgm:pt>
    <dgm:pt modelId="{4B6593D1-569E-4FF0-ACEB-8105B0D96461}" type="pres">
      <dgm:prSet presAssocID="{C92A866D-FE59-4898-B9F7-917862214842}" presName="spacerB" presStyleCnt="0"/>
      <dgm:spPr/>
    </dgm:pt>
    <dgm:pt modelId="{DE5B6C61-8A78-4975-81BC-228C00703C10}" type="pres">
      <dgm:prSet presAssocID="{B3D6C101-B89E-4B48-893C-A1FADC5D8F48}" presName="node" presStyleLbl="node1" presStyleIdx="1" presStyleCnt="3">
        <dgm:presLayoutVars>
          <dgm:bulletEnabled val="1"/>
        </dgm:presLayoutVars>
      </dgm:prSet>
      <dgm:spPr/>
    </dgm:pt>
    <dgm:pt modelId="{0AB3CA1C-637F-4212-800A-70C6977723E7}" type="pres">
      <dgm:prSet presAssocID="{4FDB6118-6D9C-44F3-8A8B-E4A50D033D09}" presName="sibTransLast" presStyleLbl="sibTrans2D1" presStyleIdx="1" presStyleCnt="2"/>
      <dgm:spPr/>
    </dgm:pt>
    <dgm:pt modelId="{40BF4BCB-1F2E-4098-87E9-732815366F0C}" type="pres">
      <dgm:prSet presAssocID="{4FDB6118-6D9C-44F3-8A8B-E4A50D033D09}" presName="connectorText" presStyleLbl="sibTrans2D1" presStyleIdx="1" presStyleCnt="2"/>
      <dgm:spPr/>
    </dgm:pt>
    <dgm:pt modelId="{B62AA8DA-A170-4761-B6F0-175842739EFC}" type="pres">
      <dgm:prSet presAssocID="{4FDB6118-6D9C-44F3-8A8B-E4A50D033D09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A7247002-7902-474C-90B1-3B20FA523EA8}" srcId="{4FDB6118-6D9C-44F3-8A8B-E4A50D033D09}" destId="{6899293F-1532-4177-81E0-D92D61038CB6}" srcOrd="2" destOrd="0" parTransId="{534B1A7F-A6CF-45E0-B98F-72BAA5AAEBF3}" sibTransId="{07FE384F-11A7-4C80-97AA-78C887E8D361}"/>
    <dgm:cxn modelId="{CC5E3604-3B7F-4610-A132-85D506CD6636}" srcId="{4FDB6118-6D9C-44F3-8A8B-E4A50D033D09}" destId="{91CCA952-7FBD-4FF2-88F2-4D55D367F98F}" srcOrd="0" destOrd="0" parTransId="{26CF5FD8-D43B-4A57-ADE0-075B004E22E4}" sibTransId="{C92A866D-FE59-4898-B9F7-917862214842}"/>
    <dgm:cxn modelId="{D4D2DF2D-AECE-4A47-80B0-D90C6939BA7F}" type="presOf" srcId="{CE20B510-6BCD-4AE4-8B1D-2058064C1024}" destId="{40BF4BCB-1F2E-4098-87E9-732815366F0C}" srcOrd="1" destOrd="0" presId="urn:microsoft.com/office/officeart/2005/8/layout/equation2"/>
    <dgm:cxn modelId="{FD00A466-2798-42C9-8533-515F33E9CAAD}" type="presOf" srcId="{C92A866D-FE59-4898-B9F7-917862214842}" destId="{80EC2DE3-E398-4E65-8FF9-77CBB8572165}" srcOrd="0" destOrd="0" presId="urn:microsoft.com/office/officeart/2005/8/layout/equation2"/>
    <dgm:cxn modelId="{BE703968-4D5B-4084-B683-CD8F8034C0BC}" type="presOf" srcId="{4FDB6118-6D9C-44F3-8A8B-E4A50D033D09}" destId="{E4CC728E-5202-47F2-8A6D-3901441B226D}" srcOrd="0" destOrd="0" presId="urn:microsoft.com/office/officeart/2005/8/layout/equation2"/>
    <dgm:cxn modelId="{D63D5068-2B81-4247-AB47-67D3CB833A2D}" type="presOf" srcId="{B3D6C101-B89E-4B48-893C-A1FADC5D8F48}" destId="{DE5B6C61-8A78-4975-81BC-228C00703C10}" srcOrd="0" destOrd="0" presId="urn:microsoft.com/office/officeart/2005/8/layout/equation2"/>
    <dgm:cxn modelId="{D012A17A-8129-4CB9-A044-D650C737CE21}" type="presOf" srcId="{6899293F-1532-4177-81E0-D92D61038CB6}" destId="{B62AA8DA-A170-4761-B6F0-175842739EFC}" srcOrd="0" destOrd="0" presId="urn:microsoft.com/office/officeart/2005/8/layout/equation2"/>
    <dgm:cxn modelId="{1CBC89A9-A92C-4D0B-ADF0-E9CCFDF08297}" type="presOf" srcId="{91CCA952-7FBD-4FF2-88F2-4D55D367F98F}" destId="{6B0C802C-1FD9-41D7-AEF0-FBC1BB98A824}" srcOrd="0" destOrd="0" presId="urn:microsoft.com/office/officeart/2005/8/layout/equation2"/>
    <dgm:cxn modelId="{AEF2E7E1-5A55-4133-BE45-FC550F1F6789}" srcId="{4FDB6118-6D9C-44F3-8A8B-E4A50D033D09}" destId="{B3D6C101-B89E-4B48-893C-A1FADC5D8F48}" srcOrd="1" destOrd="0" parTransId="{F2F9F354-7B82-4D90-8CB7-2BEF2699DF2E}" sibTransId="{CE20B510-6BCD-4AE4-8B1D-2058064C1024}"/>
    <dgm:cxn modelId="{2D31E1EF-D692-4AED-B012-04F228CC148D}" type="presOf" srcId="{CE20B510-6BCD-4AE4-8B1D-2058064C1024}" destId="{0AB3CA1C-637F-4212-800A-70C6977723E7}" srcOrd="0" destOrd="0" presId="urn:microsoft.com/office/officeart/2005/8/layout/equation2"/>
    <dgm:cxn modelId="{6085DD1E-93D3-45B6-B65F-6B2AA6A10DDE}" type="presParOf" srcId="{E4CC728E-5202-47F2-8A6D-3901441B226D}" destId="{F44B0B18-59C3-44EC-8017-F9932588702E}" srcOrd="0" destOrd="0" presId="urn:microsoft.com/office/officeart/2005/8/layout/equation2"/>
    <dgm:cxn modelId="{43F5FDF2-25CC-4C3F-BA49-ED71F8C6A367}" type="presParOf" srcId="{F44B0B18-59C3-44EC-8017-F9932588702E}" destId="{6B0C802C-1FD9-41D7-AEF0-FBC1BB98A824}" srcOrd="0" destOrd="0" presId="urn:microsoft.com/office/officeart/2005/8/layout/equation2"/>
    <dgm:cxn modelId="{4A7A6AD6-F6D3-4CFB-95B0-F331DBE93C6E}" type="presParOf" srcId="{F44B0B18-59C3-44EC-8017-F9932588702E}" destId="{1545EEB7-3833-437B-94CA-A902674F9F4A}" srcOrd="1" destOrd="0" presId="urn:microsoft.com/office/officeart/2005/8/layout/equation2"/>
    <dgm:cxn modelId="{384B982C-A023-4E25-BD9B-80374228530E}" type="presParOf" srcId="{F44B0B18-59C3-44EC-8017-F9932588702E}" destId="{80EC2DE3-E398-4E65-8FF9-77CBB8572165}" srcOrd="2" destOrd="0" presId="urn:microsoft.com/office/officeart/2005/8/layout/equation2"/>
    <dgm:cxn modelId="{4EFF8B46-180C-4EB8-8086-AB9F823C69EA}" type="presParOf" srcId="{F44B0B18-59C3-44EC-8017-F9932588702E}" destId="{4B6593D1-569E-4FF0-ACEB-8105B0D96461}" srcOrd="3" destOrd="0" presId="urn:microsoft.com/office/officeart/2005/8/layout/equation2"/>
    <dgm:cxn modelId="{8D9E62FA-14AA-490F-B3B7-13665D78BDB0}" type="presParOf" srcId="{F44B0B18-59C3-44EC-8017-F9932588702E}" destId="{DE5B6C61-8A78-4975-81BC-228C00703C10}" srcOrd="4" destOrd="0" presId="urn:microsoft.com/office/officeart/2005/8/layout/equation2"/>
    <dgm:cxn modelId="{E34041EE-BB4E-4500-98ED-CFD4924C3A4B}" type="presParOf" srcId="{E4CC728E-5202-47F2-8A6D-3901441B226D}" destId="{0AB3CA1C-637F-4212-800A-70C6977723E7}" srcOrd="1" destOrd="0" presId="urn:microsoft.com/office/officeart/2005/8/layout/equation2"/>
    <dgm:cxn modelId="{4F90B318-85E7-4066-BF24-AC4F071DE5EB}" type="presParOf" srcId="{0AB3CA1C-637F-4212-800A-70C6977723E7}" destId="{40BF4BCB-1F2E-4098-87E9-732815366F0C}" srcOrd="0" destOrd="0" presId="urn:microsoft.com/office/officeart/2005/8/layout/equation2"/>
    <dgm:cxn modelId="{8869768D-3FE2-4DC0-BD7E-1D981EA35193}" type="presParOf" srcId="{E4CC728E-5202-47F2-8A6D-3901441B226D}" destId="{B62AA8DA-A170-4761-B6F0-175842739EF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E02AA6-5340-4CDD-8BED-086557718D86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EF3DE77-7601-4888-9586-F703A54B476B}">
      <dgm:prSet/>
      <dgm:spPr/>
      <dgm:t>
        <a:bodyPr/>
        <a:lstStyle/>
        <a:p>
          <a:r>
            <a:rPr lang="it-IT" b="1"/>
            <a:t>Istituto mondiale della sanita’ </a:t>
          </a:r>
          <a:endParaRPr lang="en-US"/>
        </a:p>
      </dgm:t>
    </dgm:pt>
    <dgm:pt modelId="{2D7727A0-BC38-41BE-9ACD-66D086C7A0AE}" type="parTrans" cxnId="{5F5E4152-8AE5-476D-AA51-A31C61A55550}">
      <dgm:prSet/>
      <dgm:spPr/>
      <dgm:t>
        <a:bodyPr/>
        <a:lstStyle/>
        <a:p>
          <a:endParaRPr lang="en-US"/>
        </a:p>
      </dgm:t>
    </dgm:pt>
    <dgm:pt modelId="{705D9C3B-FED2-4E69-A803-C20469701E8B}" type="sibTrans" cxnId="{5F5E4152-8AE5-476D-AA51-A31C61A55550}">
      <dgm:prSet/>
      <dgm:spPr/>
      <dgm:t>
        <a:bodyPr/>
        <a:lstStyle/>
        <a:p>
          <a:endParaRPr lang="en-US"/>
        </a:p>
      </dgm:t>
    </dgm:pt>
    <dgm:pt modelId="{60770458-96BC-4AA6-B64C-F6C3EDD8089F}">
      <dgm:prSet/>
      <dgm:spPr/>
      <dgm:t>
        <a:bodyPr/>
        <a:lstStyle/>
        <a:p>
          <a:r>
            <a:rPr lang="it-IT" b="1"/>
            <a:t>Commissione europea</a:t>
          </a:r>
          <a:endParaRPr lang="en-US"/>
        </a:p>
      </dgm:t>
    </dgm:pt>
    <dgm:pt modelId="{9084437D-9B51-4BED-ADA7-845D31E61070}" type="parTrans" cxnId="{DDDCE729-3D63-4E89-A6CF-2BE8057BCE27}">
      <dgm:prSet/>
      <dgm:spPr/>
      <dgm:t>
        <a:bodyPr/>
        <a:lstStyle/>
        <a:p>
          <a:endParaRPr lang="en-US"/>
        </a:p>
      </dgm:t>
    </dgm:pt>
    <dgm:pt modelId="{484EAF92-4A4E-4DBC-B59C-9291D7C4CF27}" type="sibTrans" cxnId="{DDDCE729-3D63-4E89-A6CF-2BE8057BCE27}">
      <dgm:prSet/>
      <dgm:spPr/>
      <dgm:t>
        <a:bodyPr/>
        <a:lstStyle/>
        <a:p>
          <a:endParaRPr lang="en-US"/>
        </a:p>
      </dgm:t>
    </dgm:pt>
    <dgm:pt modelId="{E6E5D600-6871-4DBC-ADD0-8C6068069C30}">
      <dgm:prSet/>
      <dgm:spPr/>
      <dgm:t>
        <a:bodyPr/>
        <a:lstStyle/>
        <a:p>
          <a:r>
            <a:rPr lang="it-IT" b="1"/>
            <a:t>Stato italiano</a:t>
          </a:r>
          <a:endParaRPr lang="en-US"/>
        </a:p>
      </dgm:t>
    </dgm:pt>
    <dgm:pt modelId="{C9EE1313-E687-4BFE-8931-DB610508DE68}" type="parTrans" cxnId="{2EDA1F5D-F491-42AA-9A24-8A9A851F335E}">
      <dgm:prSet/>
      <dgm:spPr/>
      <dgm:t>
        <a:bodyPr/>
        <a:lstStyle/>
        <a:p>
          <a:endParaRPr lang="en-US"/>
        </a:p>
      </dgm:t>
    </dgm:pt>
    <dgm:pt modelId="{26BA3329-57BA-4CC8-A7C4-6BEF2A247A1B}" type="sibTrans" cxnId="{2EDA1F5D-F491-42AA-9A24-8A9A851F335E}">
      <dgm:prSet/>
      <dgm:spPr/>
      <dgm:t>
        <a:bodyPr/>
        <a:lstStyle/>
        <a:p>
          <a:endParaRPr lang="en-US"/>
        </a:p>
      </dgm:t>
    </dgm:pt>
    <dgm:pt modelId="{FE5AA17E-8240-4300-BD40-EAF7D74DFA81}">
      <dgm:prSet/>
      <dgm:spPr/>
      <dgm:t>
        <a:bodyPr/>
        <a:lstStyle/>
        <a:p>
          <a:r>
            <a:rPr lang="it-IT" b="1"/>
            <a:t>Leggi regionali</a:t>
          </a:r>
          <a:endParaRPr lang="en-US"/>
        </a:p>
      </dgm:t>
    </dgm:pt>
    <dgm:pt modelId="{125E3338-16A8-467C-B560-748F432880ED}" type="parTrans" cxnId="{3D931F9D-26FD-422F-A1DE-4B6BC2826C66}">
      <dgm:prSet/>
      <dgm:spPr/>
      <dgm:t>
        <a:bodyPr/>
        <a:lstStyle/>
        <a:p>
          <a:endParaRPr lang="en-US"/>
        </a:p>
      </dgm:t>
    </dgm:pt>
    <dgm:pt modelId="{3DDA7977-357E-4ED2-802F-52E0B4365A8C}" type="sibTrans" cxnId="{3D931F9D-26FD-422F-A1DE-4B6BC2826C66}">
      <dgm:prSet/>
      <dgm:spPr/>
      <dgm:t>
        <a:bodyPr/>
        <a:lstStyle/>
        <a:p>
          <a:endParaRPr lang="en-US"/>
        </a:p>
      </dgm:t>
    </dgm:pt>
    <dgm:pt modelId="{562D9D27-A5BE-4D78-AAC5-BE3ADE9FDAB6}">
      <dgm:prSet/>
      <dgm:spPr/>
      <dgm:t>
        <a:bodyPr/>
        <a:lstStyle/>
        <a:p>
          <a:r>
            <a:rPr lang="it-IT" b="1"/>
            <a:t>Iniziative comunali</a:t>
          </a:r>
          <a:endParaRPr lang="en-US"/>
        </a:p>
      </dgm:t>
    </dgm:pt>
    <dgm:pt modelId="{EBAF395A-B5B3-45DC-87E8-9AEE9E330051}" type="parTrans" cxnId="{BA64306F-584A-43B7-AE26-A6480C59F518}">
      <dgm:prSet/>
      <dgm:spPr/>
      <dgm:t>
        <a:bodyPr/>
        <a:lstStyle/>
        <a:p>
          <a:endParaRPr lang="en-US"/>
        </a:p>
      </dgm:t>
    </dgm:pt>
    <dgm:pt modelId="{224A1242-4B11-4626-B8C4-F69E85FFF99D}" type="sibTrans" cxnId="{BA64306F-584A-43B7-AE26-A6480C59F518}">
      <dgm:prSet/>
      <dgm:spPr/>
      <dgm:t>
        <a:bodyPr/>
        <a:lstStyle/>
        <a:p>
          <a:endParaRPr lang="en-US"/>
        </a:p>
      </dgm:t>
    </dgm:pt>
    <dgm:pt modelId="{7361B838-606E-44DB-9299-90E5DBCEA02D}" type="pres">
      <dgm:prSet presAssocID="{92E02AA6-5340-4CDD-8BED-086557718D86}" presName="linear" presStyleCnt="0">
        <dgm:presLayoutVars>
          <dgm:animLvl val="lvl"/>
          <dgm:resizeHandles val="exact"/>
        </dgm:presLayoutVars>
      </dgm:prSet>
      <dgm:spPr/>
    </dgm:pt>
    <dgm:pt modelId="{2C85C45F-54AB-47E2-A2AB-A98BA0797CCE}" type="pres">
      <dgm:prSet presAssocID="{DEF3DE77-7601-4888-9586-F703A54B476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B55EDC5-FAB3-40BF-9B21-879916EF8077}" type="pres">
      <dgm:prSet presAssocID="{705D9C3B-FED2-4E69-A803-C20469701E8B}" presName="spacer" presStyleCnt="0"/>
      <dgm:spPr/>
    </dgm:pt>
    <dgm:pt modelId="{42CF565B-8DAB-4081-BF5A-43E297DD2911}" type="pres">
      <dgm:prSet presAssocID="{60770458-96BC-4AA6-B64C-F6C3EDD8089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0C6F280-46FD-4ECD-BA75-C52D014AF795}" type="pres">
      <dgm:prSet presAssocID="{484EAF92-4A4E-4DBC-B59C-9291D7C4CF27}" presName="spacer" presStyleCnt="0"/>
      <dgm:spPr/>
    </dgm:pt>
    <dgm:pt modelId="{E7DAC8FB-4FE7-442A-8844-5D995B907839}" type="pres">
      <dgm:prSet presAssocID="{E6E5D600-6871-4DBC-ADD0-8C6068069C3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DFA61EC-3165-4888-B418-418208631FFE}" type="pres">
      <dgm:prSet presAssocID="{26BA3329-57BA-4CC8-A7C4-6BEF2A247A1B}" presName="spacer" presStyleCnt="0"/>
      <dgm:spPr/>
    </dgm:pt>
    <dgm:pt modelId="{CDA5EB76-8942-418E-AEA1-8DE3B4B1287E}" type="pres">
      <dgm:prSet presAssocID="{FE5AA17E-8240-4300-BD40-EAF7D74DFA8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C07C3D8-C01E-4237-A906-BF961350637C}" type="pres">
      <dgm:prSet presAssocID="{3DDA7977-357E-4ED2-802F-52E0B4365A8C}" presName="spacer" presStyleCnt="0"/>
      <dgm:spPr/>
    </dgm:pt>
    <dgm:pt modelId="{6C9E651B-BE45-4DA2-9174-E429E279B80E}" type="pres">
      <dgm:prSet presAssocID="{562D9D27-A5BE-4D78-AAC5-BE3ADE9FDAB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E5AA00B-6F24-4C5A-8CED-546D1668EC5A}" type="presOf" srcId="{92E02AA6-5340-4CDD-8BED-086557718D86}" destId="{7361B838-606E-44DB-9299-90E5DBCEA02D}" srcOrd="0" destOrd="0" presId="urn:microsoft.com/office/officeart/2005/8/layout/vList2"/>
    <dgm:cxn modelId="{DDDCE729-3D63-4E89-A6CF-2BE8057BCE27}" srcId="{92E02AA6-5340-4CDD-8BED-086557718D86}" destId="{60770458-96BC-4AA6-B64C-F6C3EDD8089F}" srcOrd="1" destOrd="0" parTransId="{9084437D-9B51-4BED-ADA7-845D31E61070}" sibTransId="{484EAF92-4A4E-4DBC-B59C-9291D7C4CF27}"/>
    <dgm:cxn modelId="{2EDA1F5D-F491-42AA-9A24-8A9A851F335E}" srcId="{92E02AA6-5340-4CDD-8BED-086557718D86}" destId="{E6E5D600-6871-4DBC-ADD0-8C6068069C30}" srcOrd="2" destOrd="0" parTransId="{C9EE1313-E687-4BFE-8931-DB610508DE68}" sibTransId="{26BA3329-57BA-4CC8-A7C4-6BEF2A247A1B}"/>
    <dgm:cxn modelId="{6A832A69-7620-4B42-A3AA-0F55EF6AFC71}" type="presOf" srcId="{562D9D27-A5BE-4D78-AAC5-BE3ADE9FDAB6}" destId="{6C9E651B-BE45-4DA2-9174-E429E279B80E}" srcOrd="0" destOrd="0" presId="urn:microsoft.com/office/officeart/2005/8/layout/vList2"/>
    <dgm:cxn modelId="{BA64306F-584A-43B7-AE26-A6480C59F518}" srcId="{92E02AA6-5340-4CDD-8BED-086557718D86}" destId="{562D9D27-A5BE-4D78-AAC5-BE3ADE9FDAB6}" srcOrd="4" destOrd="0" parTransId="{EBAF395A-B5B3-45DC-87E8-9AEE9E330051}" sibTransId="{224A1242-4B11-4626-B8C4-F69E85FFF99D}"/>
    <dgm:cxn modelId="{5F5E4152-8AE5-476D-AA51-A31C61A55550}" srcId="{92E02AA6-5340-4CDD-8BED-086557718D86}" destId="{DEF3DE77-7601-4888-9586-F703A54B476B}" srcOrd="0" destOrd="0" parTransId="{2D7727A0-BC38-41BE-9ACD-66D086C7A0AE}" sibTransId="{705D9C3B-FED2-4E69-A803-C20469701E8B}"/>
    <dgm:cxn modelId="{AEF93B78-435B-45F1-998E-3A22B841E125}" type="presOf" srcId="{DEF3DE77-7601-4888-9586-F703A54B476B}" destId="{2C85C45F-54AB-47E2-A2AB-A98BA0797CCE}" srcOrd="0" destOrd="0" presId="urn:microsoft.com/office/officeart/2005/8/layout/vList2"/>
    <dgm:cxn modelId="{3018A97F-8E35-4C38-8933-E6283BF2D81E}" type="presOf" srcId="{60770458-96BC-4AA6-B64C-F6C3EDD8089F}" destId="{42CF565B-8DAB-4081-BF5A-43E297DD2911}" srcOrd="0" destOrd="0" presId="urn:microsoft.com/office/officeart/2005/8/layout/vList2"/>
    <dgm:cxn modelId="{3D931F9D-26FD-422F-A1DE-4B6BC2826C66}" srcId="{92E02AA6-5340-4CDD-8BED-086557718D86}" destId="{FE5AA17E-8240-4300-BD40-EAF7D74DFA81}" srcOrd="3" destOrd="0" parTransId="{125E3338-16A8-467C-B560-748F432880ED}" sibTransId="{3DDA7977-357E-4ED2-802F-52E0B4365A8C}"/>
    <dgm:cxn modelId="{2C856EB8-3843-40C6-9380-835C3B0C3A98}" type="presOf" srcId="{FE5AA17E-8240-4300-BD40-EAF7D74DFA81}" destId="{CDA5EB76-8942-418E-AEA1-8DE3B4B1287E}" srcOrd="0" destOrd="0" presId="urn:microsoft.com/office/officeart/2005/8/layout/vList2"/>
    <dgm:cxn modelId="{721F60FA-CFFD-4542-BDC6-F9649F77349B}" type="presOf" srcId="{E6E5D600-6871-4DBC-ADD0-8C6068069C30}" destId="{E7DAC8FB-4FE7-442A-8844-5D995B907839}" srcOrd="0" destOrd="0" presId="urn:microsoft.com/office/officeart/2005/8/layout/vList2"/>
    <dgm:cxn modelId="{2CB4E336-2D50-4FF7-B002-DF1AC4621E93}" type="presParOf" srcId="{7361B838-606E-44DB-9299-90E5DBCEA02D}" destId="{2C85C45F-54AB-47E2-A2AB-A98BA0797CCE}" srcOrd="0" destOrd="0" presId="urn:microsoft.com/office/officeart/2005/8/layout/vList2"/>
    <dgm:cxn modelId="{4D0017BC-E8D7-4570-8367-12A180996E56}" type="presParOf" srcId="{7361B838-606E-44DB-9299-90E5DBCEA02D}" destId="{4B55EDC5-FAB3-40BF-9B21-879916EF8077}" srcOrd="1" destOrd="0" presId="urn:microsoft.com/office/officeart/2005/8/layout/vList2"/>
    <dgm:cxn modelId="{97592FC3-EB22-4A5B-B506-4FC467D92E47}" type="presParOf" srcId="{7361B838-606E-44DB-9299-90E5DBCEA02D}" destId="{42CF565B-8DAB-4081-BF5A-43E297DD2911}" srcOrd="2" destOrd="0" presId="urn:microsoft.com/office/officeart/2005/8/layout/vList2"/>
    <dgm:cxn modelId="{50756F22-97DF-4CA3-8E1A-90E07AC0EB36}" type="presParOf" srcId="{7361B838-606E-44DB-9299-90E5DBCEA02D}" destId="{10C6F280-46FD-4ECD-BA75-C52D014AF795}" srcOrd="3" destOrd="0" presId="urn:microsoft.com/office/officeart/2005/8/layout/vList2"/>
    <dgm:cxn modelId="{4BA89789-5B72-4428-BFB9-D05B58AC2E1E}" type="presParOf" srcId="{7361B838-606E-44DB-9299-90E5DBCEA02D}" destId="{E7DAC8FB-4FE7-442A-8844-5D995B907839}" srcOrd="4" destOrd="0" presId="urn:microsoft.com/office/officeart/2005/8/layout/vList2"/>
    <dgm:cxn modelId="{ABD0E629-4626-4FC5-B4DE-41E5EEC48384}" type="presParOf" srcId="{7361B838-606E-44DB-9299-90E5DBCEA02D}" destId="{FDFA61EC-3165-4888-B418-418208631FFE}" srcOrd="5" destOrd="0" presId="urn:microsoft.com/office/officeart/2005/8/layout/vList2"/>
    <dgm:cxn modelId="{8977293F-47D0-439F-9F80-59C58B6FC7EC}" type="presParOf" srcId="{7361B838-606E-44DB-9299-90E5DBCEA02D}" destId="{CDA5EB76-8942-418E-AEA1-8DE3B4B1287E}" srcOrd="6" destOrd="0" presId="urn:microsoft.com/office/officeart/2005/8/layout/vList2"/>
    <dgm:cxn modelId="{77FB28FD-C4CD-45D9-A7FD-2936FAFC0049}" type="presParOf" srcId="{7361B838-606E-44DB-9299-90E5DBCEA02D}" destId="{6C07C3D8-C01E-4237-A906-BF961350637C}" srcOrd="7" destOrd="0" presId="urn:microsoft.com/office/officeart/2005/8/layout/vList2"/>
    <dgm:cxn modelId="{059086F5-2619-445C-A066-85DDE248AC8A}" type="presParOf" srcId="{7361B838-606E-44DB-9299-90E5DBCEA02D}" destId="{6C9E651B-BE45-4DA2-9174-E429E279B80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3EF6EA-8345-42C2-9B97-9A07EFDA6DD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EADF37B-E18A-4E39-86FC-B30274E4C3A2}">
      <dgm:prSet/>
      <dgm:spPr/>
      <dgm:t>
        <a:bodyPr/>
        <a:lstStyle/>
        <a:p>
          <a:r>
            <a:rPr lang="it-IT"/>
            <a:t>Federazioni sportive</a:t>
          </a:r>
          <a:endParaRPr lang="en-US"/>
        </a:p>
      </dgm:t>
    </dgm:pt>
    <dgm:pt modelId="{5D61367D-E8A6-4A66-962B-E3B1CCDE2E25}" type="parTrans" cxnId="{09B25D4C-9147-4328-9408-1E3CFF487465}">
      <dgm:prSet/>
      <dgm:spPr/>
      <dgm:t>
        <a:bodyPr/>
        <a:lstStyle/>
        <a:p>
          <a:endParaRPr lang="en-US"/>
        </a:p>
      </dgm:t>
    </dgm:pt>
    <dgm:pt modelId="{51F70801-3482-47D3-B297-2D2F7C4693B0}" type="sibTrans" cxnId="{09B25D4C-9147-4328-9408-1E3CFF487465}">
      <dgm:prSet/>
      <dgm:spPr/>
      <dgm:t>
        <a:bodyPr/>
        <a:lstStyle/>
        <a:p>
          <a:endParaRPr lang="en-US"/>
        </a:p>
      </dgm:t>
    </dgm:pt>
    <dgm:pt modelId="{5502B9E7-FA5B-4877-85F1-23E3D197FF74}">
      <dgm:prSet/>
      <dgm:spPr/>
      <dgm:t>
        <a:bodyPr/>
        <a:lstStyle/>
        <a:p>
          <a:r>
            <a:rPr lang="it-IT"/>
            <a:t>Enti di promozione sportiva</a:t>
          </a:r>
          <a:endParaRPr lang="en-US"/>
        </a:p>
      </dgm:t>
    </dgm:pt>
    <dgm:pt modelId="{79A5A7EE-1154-456F-B22B-5FDA341C5014}" type="parTrans" cxnId="{1F19B4E8-9502-402E-9DFD-FAC9692FE3CC}">
      <dgm:prSet/>
      <dgm:spPr/>
      <dgm:t>
        <a:bodyPr/>
        <a:lstStyle/>
        <a:p>
          <a:endParaRPr lang="en-US"/>
        </a:p>
      </dgm:t>
    </dgm:pt>
    <dgm:pt modelId="{7B2523E8-53A7-4CBE-AFBD-253EB2DEA42B}" type="sibTrans" cxnId="{1F19B4E8-9502-402E-9DFD-FAC9692FE3CC}">
      <dgm:prSet/>
      <dgm:spPr/>
      <dgm:t>
        <a:bodyPr/>
        <a:lstStyle/>
        <a:p>
          <a:endParaRPr lang="en-US"/>
        </a:p>
      </dgm:t>
    </dgm:pt>
    <dgm:pt modelId="{49AE31E4-AB2F-47F7-9590-05663DCFAECA}">
      <dgm:prSet/>
      <dgm:spPr/>
      <dgm:t>
        <a:bodyPr/>
        <a:lstStyle/>
        <a:p>
          <a:r>
            <a:rPr lang="it-IT"/>
            <a:t>Enti ospedalieri</a:t>
          </a:r>
          <a:endParaRPr lang="en-US"/>
        </a:p>
      </dgm:t>
    </dgm:pt>
    <dgm:pt modelId="{839D12FD-BE2F-431D-9245-39DBEC60DFC0}" type="parTrans" cxnId="{2A011248-813E-44A1-9F57-E2463076878D}">
      <dgm:prSet/>
      <dgm:spPr/>
      <dgm:t>
        <a:bodyPr/>
        <a:lstStyle/>
        <a:p>
          <a:endParaRPr lang="en-US"/>
        </a:p>
      </dgm:t>
    </dgm:pt>
    <dgm:pt modelId="{E3AA8A46-98ED-4B70-99E2-9FFC4F002F42}" type="sibTrans" cxnId="{2A011248-813E-44A1-9F57-E2463076878D}">
      <dgm:prSet/>
      <dgm:spPr/>
      <dgm:t>
        <a:bodyPr/>
        <a:lstStyle/>
        <a:p>
          <a:endParaRPr lang="en-US"/>
        </a:p>
      </dgm:t>
    </dgm:pt>
    <dgm:pt modelId="{A8F9437F-F08F-4AA6-AA02-69BEDDBBAA01}">
      <dgm:prSet/>
      <dgm:spPr/>
      <dgm:t>
        <a:bodyPr/>
        <a:lstStyle/>
        <a:p>
          <a:r>
            <a:rPr lang="it-IT"/>
            <a:t>Circoli sportivi privati</a:t>
          </a:r>
          <a:endParaRPr lang="en-US"/>
        </a:p>
      </dgm:t>
    </dgm:pt>
    <dgm:pt modelId="{3DCB2539-4723-4A66-9A21-47532F752C9B}" type="parTrans" cxnId="{D531EFB0-1EF2-4231-B44E-0D80BF29985F}">
      <dgm:prSet/>
      <dgm:spPr/>
      <dgm:t>
        <a:bodyPr/>
        <a:lstStyle/>
        <a:p>
          <a:endParaRPr lang="en-US"/>
        </a:p>
      </dgm:t>
    </dgm:pt>
    <dgm:pt modelId="{A12F27D9-77EC-46A7-9D10-D7D000B7D7A9}" type="sibTrans" cxnId="{D531EFB0-1EF2-4231-B44E-0D80BF29985F}">
      <dgm:prSet/>
      <dgm:spPr/>
      <dgm:t>
        <a:bodyPr/>
        <a:lstStyle/>
        <a:p>
          <a:endParaRPr lang="en-US"/>
        </a:p>
      </dgm:t>
    </dgm:pt>
    <dgm:pt modelId="{8DC467DD-7665-48EE-BAB4-816A80CBA293}">
      <dgm:prSet/>
      <dgm:spPr/>
      <dgm:t>
        <a:bodyPr/>
        <a:lstStyle/>
        <a:p>
          <a:r>
            <a:rPr lang="it-IT"/>
            <a:t>Centri benessere e riabilitazione</a:t>
          </a:r>
          <a:endParaRPr lang="en-US"/>
        </a:p>
      </dgm:t>
    </dgm:pt>
    <dgm:pt modelId="{D40B6A45-3016-4B86-B3E7-4E2B1C361AA6}" type="parTrans" cxnId="{2F63A53D-C5A1-428A-ADC2-1EFD2475F010}">
      <dgm:prSet/>
      <dgm:spPr/>
      <dgm:t>
        <a:bodyPr/>
        <a:lstStyle/>
        <a:p>
          <a:endParaRPr lang="en-US"/>
        </a:p>
      </dgm:t>
    </dgm:pt>
    <dgm:pt modelId="{D9112CBF-1E15-4B3A-B4D2-1946CA8417D8}" type="sibTrans" cxnId="{2F63A53D-C5A1-428A-ADC2-1EFD2475F010}">
      <dgm:prSet/>
      <dgm:spPr/>
      <dgm:t>
        <a:bodyPr/>
        <a:lstStyle/>
        <a:p>
          <a:endParaRPr lang="en-US"/>
        </a:p>
      </dgm:t>
    </dgm:pt>
    <dgm:pt modelId="{2BFB37B7-2776-4A48-9844-6B5EDACC2FDE}">
      <dgm:prSet/>
      <dgm:spPr/>
      <dgm:t>
        <a:bodyPr/>
        <a:lstStyle/>
        <a:p>
          <a:r>
            <a:rPr lang="it-IT"/>
            <a:t>Situazione in alcuni paesi stranieri</a:t>
          </a:r>
          <a:endParaRPr lang="en-US"/>
        </a:p>
      </dgm:t>
    </dgm:pt>
    <dgm:pt modelId="{F94B3D2E-9C06-40F7-89BC-87ED31F0951E}" type="parTrans" cxnId="{12FB0B8E-8C0B-4EC3-B0B0-DB1422DCF773}">
      <dgm:prSet/>
      <dgm:spPr/>
      <dgm:t>
        <a:bodyPr/>
        <a:lstStyle/>
        <a:p>
          <a:endParaRPr lang="en-US"/>
        </a:p>
      </dgm:t>
    </dgm:pt>
    <dgm:pt modelId="{D429205D-2A91-4B7F-B838-122938F122C1}" type="sibTrans" cxnId="{12FB0B8E-8C0B-4EC3-B0B0-DB1422DCF773}">
      <dgm:prSet/>
      <dgm:spPr/>
      <dgm:t>
        <a:bodyPr/>
        <a:lstStyle/>
        <a:p>
          <a:endParaRPr lang="en-US"/>
        </a:p>
      </dgm:t>
    </dgm:pt>
    <dgm:pt modelId="{D57E3FA3-67C3-4212-9BF6-BB4CC96BD6B0}" type="pres">
      <dgm:prSet presAssocID="{BE3EF6EA-8345-42C2-9B97-9A07EFDA6DDA}" presName="linear" presStyleCnt="0">
        <dgm:presLayoutVars>
          <dgm:animLvl val="lvl"/>
          <dgm:resizeHandles val="exact"/>
        </dgm:presLayoutVars>
      </dgm:prSet>
      <dgm:spPr/>
    </dgm:pt>
    <dgm:pt modelId="{332E8AF1-5F60-46A8-B0DA-A7370CD17564}" type="pres">
      <dgm:prSet presAssocID="{8EADF37B-E18A-4E39-86FC-B30274E4C3A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5CE30FB-FA79-4357-BE0A-F03596473D33}" type="pres">
      <dgm:prSet presAssocID="{51F70801-3482-47D3-B297-2D2F7C4693B0}" presName="spacer" presStyleCnt="0"/>
      <dgm:spPr/>
    </dgm:pt>
    <dgm:pt modelId="{419AC73A-81F5-43C9-8C6D-ECC0FE2FF261}" type="pres">
      <dgm:prSet presAssocID="{5502B9E7-FA5B-4877-85F1-23E3D197FF7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9AC04D4-BAD7-4382-88ED-8FAD43E097B1}" type="pres">
      <dgm:prSet presAssocID="{7B2523E8-53A7-4CBE-AFBD-253EB2DEA42B}" presName="spacer" presStyleCnt="0"/>
      <dgm:spPr/>
    </dgm:pt>
    <dgm:pt modelId="{F02D4580-768B-4048-9956-14878C84BDEC}" type="pres">
      <dgm:prSet presAssocID="{49AE31E4-AB2F-47F7-9590-05663DCFAEC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9A4C213-655A-492F-9F50-E42F469D4ACA}" type="pres">
      <dgm:prSet presAssocID="{E3AA8A46-98ED-4B70-99E2-9FFC4F002F42}" presName="spacer" presStyleCnt="0"/>
      <dgm:spPr/>
    </dgm:pt>
    <dgm:pt modelId="{56AF889B-CB89-4C34-919F-9F3089611D1F}" type="pres">
      <dgm:prSet presAssocID="{A8F9437F-F08F-4AA6-AA02-69BEDDBBAA0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EC15CCB-54FB-42C8-9DC6-B2B423CB3C31}" type="pres">
      <dgm:prSet presAssocID="{A12F27D9-77EC-46A7-9D10-D7D000B7D7A9}" presName="spacer" presStyleCnt="0"/>
      <dgm:spPr/>
    </dgm:pt>
    <dgm:pt modelId="{20FA3639-1A00-4B24-B4C8-23EADD90F874}" type="pres">
      <dgm:prSet presAssocID="{8DC467DD-7665-48EE-BAB4-816A80CBA29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0F03497-29F3-4AE1-9B88-45FB44649004}" type="pres">
      <dgm:prSet presAssocID="{D9112CBF-1E15-4B3A-B4D2-1946CA8417D8}" presName="spacer" presStyleCnt="0"/>
      <dgm:spPr/>
    </dgm:pt>
    <dgm:pt modelId="{25CCC197-4BC4-41E9-8C0D-07A9B657A201}" type="pres">
      <dgm:prSet presAssocID="{2BFB37B7-2776-4A48-9844-6B5EDACC2FD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6C69F18-8ABF-4D29-AE85-3EA5EC830E61}" type="presOf" srcId="{BE3EF6EA-8345-42C2-9B97-9A07EFDA6DDA}" destId="{D57E3FA3-67C3-4212-9BF6-BB4CC96BD6B0}" srcOrd="0" destOrd="0" presId="urn:microsoft.com/office/officeart/2005/8/layout/vList2"/>
    <dgm:cxn modelId="{58FB282A-2992-4B96-8AE0-AA8A0BE6844F}" type="presOf" srcId="{5502B9E7-FA5B-4877-85F1-23E3D197FF74}" destId="{419AC73A-81F5-43C9-8C6D-ECC0FE2FF261}" srcOrd="0" destOrd="0" presId="urn:microsoft.com/office/officeart/2005/8/layout/vList2"/>
    <dgm:cxn modelId="{2F63A53D-C5A1-428A-ADC2-1EFD2475F010}" srcId="{BE3EF6EA-8345-42C2-9B97-9A07EFDA6DDA}" destId="{8DC467DD-7665-48EE-BAB4-816A80CBA293}" srcOrd="4" destOrd="0" parTransId="{D40B6A45-3016-4B86-B3E7-4E2B1C361AA6}" sibTransId="{D9112CBF-1E15-4B3A-B4D2-1946CA8417D8}"/>
    <dgm:cxn modelId="{2A011248-813E-44A1-9F57-E2463076878D}" srcId="{BE3EF6EA-8345-42C2-9B97-9A07EFDA6DDA}" destId="{49AE31E4-AB2F-47F7-9590-05663DCFAECA}" srcOrd="2" destOrd="0" parTransId="{839D12FD-BE2F-431D-9245-39DBEC60DFC0}" sibTransId="{E3AA8A46-98ED-4B70-99E2-9FFC4F002F42}"/>
    <dgm:cxn modelId="{09B25D4C-9147-4328-9408-1E3CFF487465}" srcId="{BE3EF6EA-8345-42C2-9B97-9A07EFDA6DDA}" destId="{8EADF37B-E18A-4E39-86FC-B30274E4C3A2}" srcOrd="0" destOrd="0" parTransId="{5D61367D-E8A6-4A66-962B-E3B1CCDE2E25}" sibTransId="{51F70801-3482-47D3-B297-2D2F7C4693B0}"/>
    <dgm:cxn modelId="{DF53F57E-DE69-49B1-8DF5-9198E6CDE9F8}" type="presOf" srcId="{8EADF37B-E18A-4E39-86FC-B30274E4C3A2}" destId="{332E8AF1-5F60-46A8-B0DA-A7370CD17564}" srcOrd="0" destOrd="0" presId="urn:microsoft.com/office/officeart/2005/8/layout/vList2"/>
    <dgm:cxn modelId="{12FB0B8E-8C0B-4EC3-B0B0-DB1422DCF773}" srcId="{BE3EF6EA-8345-42C2-9B97-9A07EFDA6DDA}" destId="{2BFB37B7-2776-4A48-9844-6B5EDACC2FDE}" srcOrd="5" destOrd="0" parTransId="{F94B3D2E-9C06-40F7-89BC-87ED31F0951E}" sibTransId="{D429205D-2A91-4B7F-B838-122938F122C1}"/>
    <dgm:cxn modelId="{CBE0AC9D-61C8-4551-BA8D-D66ED0625063}" type="presOf" srcId="{49AE31E4-AB2F-47F7-9590-05663DCFAECA}" destId="{F02D4580-768B-4048-9956-14878C84BDEC}" srcOrd="0" destOrd="0" presId="urn:microsoft.com/office/officeart/2005/8/layout/vList2"/>
    <dgm:cxn modelId="{5AB832A2-C042-47A9-832B-CC658D1B47D3}" type="presOf" srcId="{8DC467DD-7665-48EE-BAB4-816A80CBA293}" destId="{20FA3639-1A00-4B24-B4C8-23EADD90F874}" srcOrd="0" destOrd="0" presId="urn:microsoft.com/office/officeart/2005/8/layout/vList2"/>
    <dgm:cxn modelId="{0CC1C3AD-913F-4F3B-BF3E-8432CAEBF9EA}" type="presOf" srcId="{A8F9437F-F08F-4AA6-AA02-69BEDDBBAA01}" destId="{56AF889B-CB89-4C34-919F-9F3089611D1F}" srcOrd="0" destOrd="0" presId="urn:microsoft.com/office/officeart/2005/8/layout/vList2"/>
    <dgm:cxn modelId="{D531EFB0-1EF2-4231-B44E-0D80BF29985F}" srcId="{BE3EF6EA-8345-42C2-9B97-9A07EFDA6DDA}" destId="{A8F9437F-F08F-4AA6-AA02-69BEDDBBAA01}" srcOrd="3" destOrd="0" parTransId="{3DCB2539-4723-4A66-9A21-47532F752C9B}" sibTransId="{A12F27D9-77EC-46A7-9D10-D7D000B7D7A9}"/>
    <dgm:cxn modelId="{AC979CC6-1F29-42AE-BAEA-1D79EA37AECC}" type="presOf" srcId="{2BFB37B7-2776-4A48-9844-6B5EDACC2FDE}" destId="{25CCC197-4BC4-41E9-8C0D-07A9B657A201}" srcOrd="0" destOrd="0" presId="urn:microsoft.com/office/officeart/2005/8/layout/vList2"/>
    <dgm:cxn modelId="{1F19B4E8-9502-402E-9DFD-FAC9692FE3CC}" srcId="{BE3EF6EA-8345-42C2-9B97-9A07EFDA6DDA}" destId="{5502B9E7-FA5B-4877-85F1-23E3D197FF74}" srcOrd="1" destOrd="0" parTransId="{79A5A7EE-1154-456F-B22B-5FDA341C5014}" sibTransId="{7B2523E8-53A7-4CBE-AFBD-253EB2DEA42B}"/>
    <dgm:cxn modelId="{965D2C4F-A996-4A4F-9907-87AB9F1E2972}" type="presParOf" srcId="{D57E3FA3-67C3-4212-9BF6-BB4CC96BD6B0}" destId="{332E8AF1-5F60-46A8-B0DA-A7370CD17564}" srcOrd="0" destOrd="0" presId="urn:microsoft.com/office/officeart/2005/8/layout/vList2"/>
    <dgm:cxn modelId="{2FC87094-62D2-4E7A-A95B-AECCFC3E2B93}" type="presParOf" srcId="{D57E3FA3-67C3-4212-9BF6-BB4CC96BD6B0}" destId="{45CE30FB-FA79-4357-BE0A-F03596473D33}" srcOrd="1" destOrd="0" presId="urn:microsoft.com/office/officeart/2005/8/layout/vList2"/>
    <dgm:cxn modelId="{F8AD1F75-15FB-4477-9C80-9C553D2D2BC6}" type="presParOf" srcId="{D57E3FA3-67C3-4212-9BF6-BB4CC96BD6B0}" destId="{419AC73A-81F5-43C9-8C6D-ECC0FE2FF261}" srcOrd="2" destOrd="0" presId="urn:microsoft.com/office/officeart/2005/8/layout/vList2"/>
    <dgm:cxn modelId="{B6A98B25-5F2C-4AD9-BB45-0A7B014D5D5B}" type="presParOf" srcId="{D57E3FA3-67C3-4212-9BF6-BB4CC96BD6B0}" destId="{49AC04D4-BAD7-4382-88ED-8FAD43E097B1}" srcOrd="3" destOrd="0" presId="urn:microsoft.com/office/officeart/2005/8/layout/vList2"/>
    <dgm:cxn modelId="{A16120AB-8B70-48AF-864E-A3619969EA7E}" type="presParOf" srcId="{D57E3FA3-67C3-4212-9BF6-BB4CC96BD6B0}" destId="{F02D4580-768B-4048-9956-14878C84BDEC}" srcOrd="4" destOrd="0" presId="urn:microsoft.com/office/officeart/2005/8/layout/vList2"/>
    <dgm:cxn modelId="{E2E60AB4-1BF1-4035-A91A-853E2E4DAA2B}" type="presParOf" srcId="{D57E3FA3-67C3-4212-9BF6-BB4CC96BD6B0}" destId="{79A4C213-655A-492F-9F50-E42F469D4ACA}" srcOrd="5" destOrd="0" presId="urn:microsoft.com/office/officeart/2005/8/layout/vList2"/>
    <dgm:cxn modelId="{50CBF9C7-540D-4A81-B3D2-9F843E134565}" type="presParOf" srcId="{D57E3FA3-67C3-4212-9BF6-BB4CC96BD6B0}" destId="{56AF889B-CB89-4C34-919F-9F3089611D1F}" srcOrd="6" destOrd="0" presId="urn:microsoft.com/office/officeart/2005/8/layout/vList2"/>
    <dgm:cxn modelId="{33346DDE-DAC4-43FC-8B53-C3918F5E50F9}" type="presParOf" srcId="{D57E3FA3-67C3-4212-9BF6-BB4CC96BD6B0}" destId="{4EC15CCB-54FB-42C8-9DC6-B2B423CB3C31}" srcOrd="7" destOrd="0" presId="urn:microsoft.com/office/officeart/2005/8/layout/vList2"/>
    <dgm:cxn modelId="{5F0A91E5-3A36-4D5D-BA65-8ECDCC6C0DBF}" type="presParOf" srcId="{D57E3FA3-67C3-4212-9BF6-BB4CC96BD6B0}" destId="{20FA3639-1A00-4B24-B4C8-23EADD90F874}" srcOrd="8" destOrd="0" presId="urn:microsoft.com/office/officeart/2005/8/layout/vList2"/>
    <dgm:cxn modelId="{E5B2FEC8-30D1-42F5-BED6-FF8A635C235B}" type="presParOf" srcId="{D57E3FA3-67C3-4212-9BF6-BB4CC96BD6B0}" destId="{E0F03497-29F3-4AE1-9B88-45FB44649004}" srcOrd="9" destOrd="0" presId="urn:microsoft.com/office/officeart/2005/8/layout/vList2"/>
    <dgm:cxn modelId="{1E9BADCC-6359-4E77-B952-064BDC6C0AF6}" type="presParOf" srcId="{D57E3FA3-67C3-4212-9BF6-BB4CC96BD6B0}" destId="{25CCC197-4BC4-41E9-8C0D-07A9B657A20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6FD4EE-85D8-4CE3-A310-EC2B6BB8EA01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D17A518-8AB0-4315-8632-5829DF273BFF}">
      <dgm:prSet/>
      <dgm:spPr/>
      <dgm:t>
        <a:bodyPr/>
        <a:lstStyle/>
        <a:p>
          <a:r>
            <a:rPr lang="it-IT"/>
            <a:t>GLI OBBIETTIVI SONO DIVERSI</a:t>
          </a:r>
          <a:endParaRPr lang="en-US"/>
        </a:p>
      </dgm:t>
    </dgm:pt>
    <dgm:pt modelId="{4BCAD002-B7FA-43DA-850F-05580A8AE66E}" type="parTrans" cxnId="{AD51833C-BDA6-43E6-806E-3050F76560F2}">
      <dgm:prSet/>
      <dgm:spPr/>
      <dgm:t>
        <a:bodyPr/>
        <a:lstStyle/>
        <a:p>
          <a:endParaRPr lang="en-US"/>
        </a:p>
      </dgm:t>
    </dgm:pt>
    <dgm:pt modelId="{D294A28E-3EEE-440F-B3F7-06380DB29E98}" type="sibTrans" cxnId="{AD51833C-BDA6-43E6-806E-3050F76560F2}">
      <dgm:prSet/>
      <dgm:spPr/>
      <dgm:t>
        <a:bodyPr/>
        <a:lstStyle/>
        <a:p>
          <a:endParaRPr lang="en-US"/>
        </a:p>
      </dgm:t>
    </dgm:pt>
    <dgm:pt modelId="{EE987BBF-73CD-42C0-BB0A-D8F063DEC312}">
      <dgm:prSet/>
      <dgm:spPr/>
      <dgm:t>
        <a:bodyPr/>
        <a:lstStyle/>
        <a:p>
          <a:r>
            <a:rPr lang="it-IT"/>
            <a:t>LE CONDIZIONI DI PARTENZA SONO DIVERSE</a:t>
          </a:r>
          <a:endParaRPr lang="en-US"/>
        </a:p>
      </dgm:t>
    </dgm:pt>
    <dgm:pt modelId="{4101C975-C7F1-4E3D-ADBA-BC36927FB5D7}" type="parTrans" cxnId="{DC849C96-FE3F-4696-A0A6-771A56556B93}">
      <dgm:prSet/>
      <dgm:spPr/>
      <dgm:t>
        <a:bodyPr/>
        <a:lstStyle/>
        <a:p>
          <a:endParaRPr lang="en-US"/>
        </a:p>
      </dgm:t>
    </dgm:pt>
    <dgm:pt modelId="{EF91AF66-4726-4DE1-905A-A12EBB6B9F94}" type="sibTrans" cxnId="{DC849C96-FE3F-4696-A0A6-771A56556B93}">
      <dgm:prSet/>
      <dgm:spPr/>
      <dgm:t>
        <a:bodyPr/>
        <a:lstStyle/>
        <a:p>
          <a:endParaRPr lang="en-US"/>
        </a:p>
      </dgm:t>
    </dgm:pt>
    <dgm:pt modelId="{8227DAC5-4E9F-4227-8519-451867BC1691}">
      <dgm:prSet/>
      <dgm:spPr/>
      <dgm:t>
        <a:bodyPr/>
        <a:lstStyle/>
        <a:p>
          <a:r>
            <a:rPr lang="it-IT"/>
            <a:t>I FATTORI DA PRENDERE IN CONSIDERAZIONE SONO DIVERSI</a:t>
          </a:r>
          <a:endParaRPr lang="en-US"/>
        </a:p>
      </dgm:t>
    </dgm:pt>
    <dgm:pt modelId="{2D8F283D-EB7E-4356-B23B-0A3D3F39968E}" type="parTrans" cxnId="{4D70BB32-0E60-472D-B3E5-453F0E513D35}">
      <dgm:prSet/>
      <dgm:spPr/>
      <dgm:t>
        <a:bodyPr/>
        <a:lstStyle/>
        <a:p>
          <a:endParaRPr lang="en-US"/>
        </a:p>
      </dgm:t>
    </dgm:pt>
    <dgm:pt modelId="{27C37DDC-4809-4B0A-8E5C-38C43F2D07AE}" type="sibTrans" cxnId="{4D70BB32-0E60-472D-B3E5-453F0E513D35}">
      <dgm:prSet/>
      <dgm:spPr/>
      <dgm:t>
        <a:bodyPr/>
        <a:lstStyle/>
        <a:p>
          <a:endParaRPr lang="en-US"/>
        </a:p>
      </dgm:t>
    </dgm:pt>
    <dgm:pt modelId="{74605AFB-48D7-4F07-8B25-CDFF7D583C04}">
      <dgm:prSet/>
      <dgm:spPr/>
      <dgm:t>
        <a:bodyPr/>
        <a:lstStyle/>
        <a:p>
          <a:r>
            <a:rPr lang="it-IT"/>
            <a:t>LA FASCIA DI ETA’ INTERESSATA E’ DIVERSA</a:t>
          </a:r>
          <a:endParaRPr lang="en-US"/>
        </a:p>
      </dgm:t>
    </dgm:pt>
    <dgm:pt modelId="{D47D2A12-31C3-49DE-A39B-64819A5CA9E7}" type="parTrans" cxnId="{C5FEC143-2790-4760-8552-E14D308B785D}">
      <dgm:prSet/>
      <dgm:spPr/>
      <dgm:t>
        <a:bodyPr/>
        <a:lstStyle/>
        <a:p>
          <a:endParaRPr lang="en-US"/>
        </a:p>
      </dgm:t>
    </dgm:pt>
    <dgm:pt modelId="{11F8BF11-5386-4B30-BA9C-EE672914546D}" type="sibTrans" cxnId="{C5FEC143-2790-4760-8552-E14D308B785D}">
      <dgm:prSet/>
      <dgm:spPr/>
      <dgm:t>
        <a:bodyPr/>
        <a:lstStyle/>
        <a:p>
          <a:endParaRPr lang="en-US"/>
        </a:p>
      </dgm:t>
    </dgm:pt>
    <dgm:pt modelId="{22915105-B610-4ACD-988D-6009A3A2442F}">
      <dgm:prSet/>
      <dgm:spPr/>
      <dgm:t>
        <a:bodyPr/>
        <a:lstStyle/>
        <a:p>
          <a:r>
            <a:rPr lang="it-IT"/>
            <a:t>I TEMPI DI RISPOSTA E I MARGINI DI ERRORE SONO DIVERSI</a:t>
          </a:r>
          <a:endParaRPr lang="en-US"/>
        </a:p>
      </dgm:t>
    </dgm:pt>
    <dgm:pt modelId="{572187A2-C8A5-4B01-85A4-62C268CD4832}" type="parTrans" cxnId="{60A32FAB-3A2B-4672-AD8B-DF1F5F18B97E}">
      <dgm:prSet/>
      <dgm:spPr/>
      <dgm:t>
        <a:bodyPr/>
        <a:lstStyle/>
        <a:p>
          <a:endParaRPr lang="en-US"/>
        </a:p>
      </dgm:t>
    </dgm:pt>
    <dgm:pt modelId="{10E7C6FF-BF41-4F54-ADC4-82E354D42345}" type="sibTrans" cxnId="{60A32FAB-3A2B-4672-AD8B-DF1F5F18B97E}">
      <dgm:prSet/>
      <dgm:spPr/>
      <dgm:t>
        <a:bodyPr/>
        <a:lstStyle/>
        <a:p>
          <a:endParaRPr lang="en-US"/>
        </a:p>
      </dgm:t>
    </dgm:pt>
    <dgm:pt modelId="{E451194F-9AB7-469B-92EB-E24583EA7421}" type="pres">
      <dgm:prSet presAssocID="{8D6FD4EE-85D8-4CE3-A310-EC2B6BB8EA01}" presName="outerComposite" presStyleCnt="0">
        <dgm:presLayoutVars>
          <dgm:chMax val="5"/>
          <dgm:dir/>
          <dgm:resizeHandles val="exact"/>
        </dgm:presLayoutVars>
      </dgm:prSet>
      <dgm:spPr/>
    </dgm:pt>
    <dgm:pt modelId="{3FBE032F-B2D2-4729-B4F0-2F87C2D761E5}" type="pres">
      <dgm:prSet presAssocID="{8D6FD4EE-85D8-4CE3-A310-EC2B6BB8EA01}" presName="dummyMaxCanvas" presStyleCnt="0">
        <dgm:presLayoutVars/>
      </dgm:prSet>
      <dgm:spPr/>
    </dgm:pt>
    <dgm:pt modelId="{87885F13-6F22-48F9-AB15-9BDDB39A4562}" type="pres">
      <dgm:prSet presAssocID="{8D6FD4EE-85D8-4CE3-A310-EC2B6BB8EA01}" presName="FiveNodes_1" presStyleLbl="node1" presStyleIdx="0" presStyleCnt="5">
        <dgm:presLayoutVars>
          <dgm:bulletEnabled val="1"/>
        </dgm:presLayoutVars>
      </dgm:prSet>
      <dgm:spPr/>
    </dgm:pt>
    <dgm:pt modelId="{2B16B6FA-C0D5-4574-8A52-183FB4B7E09A}" type="pres">
      <dgm:prSet presAssocID="{8D6FD4EE-85D8-4CE3-A310-EC2B6BB8EA01}" presName="FiveNodes_2" presStyleLbl="node1" presStyleIdx="1" presStyleCnt="5">
        <dgm:presLayoutVars>
          <dgm:bulletEnabled val="1"/>
        </dgm:presLayoutVars>
      </dgm:prSet>
      <dgm:spPr/>
    </dgm:pt>
    <dgm:pt modelId="{00075A89-6185-4F0D-BBDD-27A3EEC557FA}" type="pres">
      <dgm:prSet presAssocID="{8D6FD4EE-85D8-4CE3-A310-EC2B6BB8EA01}" presName="FiveNodes_3" presStyleLbl="node1" presStyleIdx="2" presStyleCnt="5">
        <dgm:presLayoutVars>
          <dgm:bulletEnabled val="1"/>
        </dgm:presLayoutVars>
      </dgm:prSet>
      <dgm:spPr/>
    </dgm:pt>
    <dgm:pt modelId="{4875B5DB-0DCB-4896-AD4D-B507F95A715E}" type="pres">
      <dgm:prSet presAssocID="{8D6FD4EE-85D8-4CE3-A310-EC2B6BB8EA01}" presName="FiveNodes_4" presStyleLbl="node1" presStyleIdx="3" presStyleCnt="5">
        <dgm:presLayoutVars>
          <dgm:bulletEnabled val="1"/>
        </dgm:presLayoutVars>
      </dgm:prSet>
      <dgm:spPr/>
    </dgm:pt>
    <dgm:pt modelId="{72A54AAD-4886-476F-9578-01487DC2807E}" type="pres">
      <dgm:prSet presAssocID="{8D6FD4EE-85D8-4CE3-A310-EC2B6BB8EA01}" presName="FiveNodes_5" presStyleLbl="node1" presStyleIdx="4" presStyleCnt="5">
        <dgm:presLayoutVars>
          <dgm:bulletEnabled val="1"/>
        </dgm:presLayoutVars>
      </dgm:prSet>
      <dgm:spPr/>
    </dgm:pt>
    <dgm:pt modelId="{B57384CC-E3C4-482E-8504-4C6A925F06CA}" type="pres">
      <dgm:prSet presAssocID="{8D6FD4EE-85D8-4CE3-A310-EC2B6BB8EA01}" presName="FiveConn_1-2" presStyleLbl="fgAccFollowNode1" presStyleIdx="0" presStyleCnt="4">
        <dgm:presLayoutVars>
          <dgm:bulletEnabled val="1"/>
        </dgm:presLayoutVars>
      </dgm:prSet>
      <dgm:spPr/>
    </dgm:pt>
    <dgm:pt modelId="{03B10BD1-D626-4DEC-877E-C31E99AF315A}" type="pres">
      <dgm:prSet presAssocID="{8D6FD4EE-85D8-4CE3-A310-EC2B6BB8EA01}" presName="FiveConn_2-3" presStyleLbl="fgAccFollowNode1" presStyleIdx="1" presStyleCnt="4">
        <dgm:presLayoutVars>
          <dgm:bulletEnabled val="1"/>
        </dgm:presLayoutVars>
      </dgm:prSet>
      <dgm:spPr/>
    </dgm:pt>
    <dgm:pt modelId="{BC07F557-C920-4A09-8B44-9A526D623ED1}" type="pres">
      <dgm:prSet presAssocID="{8D6FD4EE-85D8-4CE3-A310-EC2B6BB8EA01}" presName="FiveConn_3-4" presStyleLbl="fgAccFollowNode1" presStyleIdx="2" presStyleCnt="4">
        <dgm:presLayoutVars>
          <dgm:bulletEnabled val="1"/>
        </dgm:presLayoutVars>
      </dgm:prSet>
      <dgm:spPr/>
    </dgm:pt>
    <dgm:pt modelId="{0483958C-117C-4730-A88F-BF61BA5BD737}" type="pres">
      <dgm:prSet presAssocID="{8D6FD4EE-85D8-4CE3-A310-EC2B6BB8EA01}" presName="FiveConn_4-5" presStyleLbl="fgAccFollowNode1" presStyleIdx="3" presStyleCnt="4">
        <dgm:presLayoutVars>
          <dgm:bulletEnabled val="1"/>
        </dgm:presLayoutVars>
      </dgm:prSet>
      <dgm:spPr/>
    </dgm:pt>
    <dgm:pt modelId="{32D024C9-22C0-4EC0-87E0-DBC8F554D73E}" type="pres">
      <dgm:prSet presAssocID="{8D6FD4EE-85D8-4CE3-A310-EC2B6BB8EA01}" presName="FiveNodes_1_text" presStyleLbl="node1" presStyleIdx="4" presStyleCnt="5">
        <dgm:presLayoutVars>
          <dgm:bulletEnabled val="1"/>
        </dgm:presLayoutVars>
      </dgm:prSet>
      <dgm:spPr/>
    </dgm:pt>
    <dgm:pt modelId="{7FB85737-2C33-455B-887D-85C0CE54AB65}" type="pres">
      <dgm:prSet presAssocID="{8D6FD4EE-85D8-4CE3-A310-EC2B6BB8EA01}" presName="FiveNodes_2_text" presStyleLbl="node1" presStyleIdx="4" presStyleCnt="5">
        <dgm:presLayoutVars>
          <dgm:bulletEnabled val="1"/>
        </dgm:presLayoutVars>
      </dgm:prSet>
      <dgm:spPr/>
    </dgm:pt>
    <dgm:pt modelId="{A7BE5DCE-9139-4E3F-90BB-DB39C082B681}" type="pres">
      <dgm:prSet presAssocID="{8D6FD4EE-85D8-4CE3-A310-EC2B6BB8EA01}" presName="FiveNodes_3_text" presStyleLbl="node1" presStyleIdx="4" presStyleCnt="5">
        <dgm:presLayoutVars>
          <dgm:bulletEnabled val="1"/>
        </dgm:presLayoutVars>
      </dgm:prSet>
      <dgm:spPr/>
    </dgm:pt>
    <dgm:pt modelId="{589F19FB-CF1A-4EBC-AE35-FF7E6DC5AB65}" type="pres">
      <dgm:prSet presAssocID="{8D6FD4EE-85D8-4CE3-A310-EC2B6BB8EA01}" presName="FiveNodes_4_text" presStyleLbl="node1" presStyleIdx="4" presStyleCnt="5">
        <dgm:presLayoutVars>
          <dgm:bulletEnabled val="1"/>
        </dgm:presLayoutVars>
      </dgm:prSet>
      <dgm:spPr/>
    </dgm:pt>
    <dgm:pt modelId="{B38D7CA8-F75A-49E4-BA60-A0DDB57AF566}" type="pres">
      <dgm:prSet presAssocID="{8D6FD4EE-85D8-4CE3-A310-EC2B6BB8EA0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7DBDA2A-12F8-47BD-AE8B-15339AEF999D}" type="presOf" srcId="{AD17A518-8AB0-4315-8632-5829DF273BFF}" destId="{32D024C9-22C0-4EC0-87E0-DBC8F554D73E}" srcOrd="1" destOrd="0" presId="urn:microsoft.com/office/officeart/2005/8/layout/vProcess5"/>
    <dgm:cxn modelId="{4D70BB32-0E60-472D-B3E5-453F0E513D35}" srcId="{8D6FD4EE-85D8-4CE3-A310-EC2B6BB8EA01}" destId="{8227DAC5-4E9F-4227-8519-451867BC1691}" srcOrd="2" destOrd="0" parTransId="{2D8F283D-EB7E-4356-B23B-0A3D3F39968E}" sibTransId="{27C37DDC-4809-4B0A-8E5C-38C43F2D07AE}"/>
    <dgm:cxn modelId="{89325333-A4CE-485C-A508-E59272B31CEA}" type="presOf" srcId="{AD17A518-8AB0-4315-8632-5829DF273BFF}" destId="{87885F13-6F22-48F9-AB15-9BDDB39A4562}" srcOrd="0" destOrd="0" presId="urn:microsoft.com/office/officeart/2005/8/layout/vProcess5"/>
    <dgm:cxn modelId="{AD51833C-BDA6-43E6-806E-3050F76560F2}" srcId="{8D6FD4EE-85D8-4CE3-A310-EC2B6BB8EA01}" destId="{AD17A518-8AB0-4315-8632-5829DF273BFF}" srcOrd="0" destOrd="0" parTransId="{4BCAD002-B7FA-43DA-850F-05580A8AE66E}" sibTransId="{D294A28E-3EEE-440F-B3F7-06380DB29E98}"/>
    <dgm:cxn modelId="{25F4E13D-A5E0-4D46-97AB-4C0A432543E1}" type="presOf" srcId="{D294A28E-3EEE-440F-B3F7-06380DB29E98}" destId="{B57384CC-E3C4-482E-8504-4C6A925F06CA}" srcOrd="0" destOrd="0" presId="urn:microsoft.com/office/officeart/2005/8/layout/vProcess5"/>
    <dgm:cxn modelId="{DC0C375C-E6A0-4263-BCDC-DBE65B450584}" type="presOf" srcId="{74605AFB-48D7-4F07-8B25-CDFF7D583C04}" destId="{589F19FB-CF1A-4EBC-AE35-FF7E6DC5AB65}" srcOrd="1" destOrd="0" presId="urn:microsoft.com/office/officeart/2005/8/layout/vProcess5"/>
    <dgm:cxn modelId="{C5FEC143-2790-4760-8552-E14D308B785D}" srcId="{8D6FD4EE-85D8-4CE3-A310-EC2B6BB8EA01}" destId="{74605AFB-48D7-4F07-8B25-CDFF7D583C04}" srcOrd="3" destOrd="0" parTransId="{D47D2A12-31C3-49DE-A39B-64819A5CA9E7}" sibTransId="{11F8BF11-5386-4B30-BA9C-EE672914546D}"/>
    <dgm:cxn modelId="{FEBABA6A-9011-4D3B-B04B-07C9B3D6EACF}" type="presOf" srcId="{8D6FD4EE-85D8-4CE3-A310-EC2B6BB8EA01}" destId="{E451194F-9AB7-469B-92EB-E24583EA7421}" srcOrd="0" destOrd="0" presId="urn:microsoft.com/office/officeart/2005/8/layout/vProcess5"/>
    <dgm:cxn modelId="{9F8A787A-C92D-4D43-A5E5-5B5270430A43}" type="presOf" srcId="{EE987BBF-73CD-42C0-BB0A-D8F063DEC312}" destId="{2B16B6FA-C0D5-4574-8A52-183FB4B7E09A}" srcOrd="0" destOrd="0" presId="urn:microsoft.com/office/officeart/2005/8/layout/vProcess5"/>
    <dgm:cxn modelId="{221BA17E-374B-4F1C-AE99-9E5F97773354}" type="presOf" srcId="{74605AFB-48D7-4F07-8B25-CDFF7D583C04}" destId="{4875B5DB-0DCB-4896-AD4D-B507F95A715E}" srcOrd="0" destOrd="0" presId="urn:microsoft.com/office/officeart/2005/8/layout/vProcess5"/>
    <dgm:cxn modelId="{B36BF68C-9FC1-4E6F-9DA4-A98E9C019D34}" type="presOf" srcId="{27C37DDC-4809-4B0A-8E5C-38C43F2D07AE}" destId="{BC07F557-C920-4A09-8B44-9A526D623ED1}" srcOrd="0" destOrd="0" presId="urn:microsoft.com/office/officeart/2005/8/layout/vProcess5"/>
    <dgm:cxn modelId="{3E4C538D-69E9-4215-8284-0B114AF8868B}" type="presOf" srcId="{11F8BF11-5386-4B30-BA9C-EE672914546D}" destId="{0483958C-117C-4730-A88F-BF61BA5BD737}" srcOrd="0" destOrd="0" presId="urn:microsoft.com/office/officeart/2005/8/layout/vProcess5"/>
    <dgm:cxn modelId="{DC849C96-FE3F-4696-A0A6-771A56556B93}" srcId="{8D6FD4EE-85D8-4CE3-A310-EC2B6BB8EA01}" destId="{EE987BBF-73CD-42C0-BB0A-D8F063DEC312}" srcOrd="1" destOrd="0" parTransId="{4101C975-C7F1-4E3D-ADBA-BC36927FB5D7}" sibTransId="{EF91AF66-4726-4DE1-905A-A12EBB6B9F94}"/>
    <dgm:cxn modelId="{859D0C98-BBCE-4C01-8CFC-D69C08D9C928}" type="presOf" srcId="{8227DAC5-4E9F-4227-8519-451867BC1691}" destId="{A7BE5DCE-9139-4E3F-90BB-DB39C082B681}" srcOrd="1" destOrd="0" presId="urn:microsoft.com/office/officeart/2005/8/layout/vProcess5"/>
    <dgm:cxn modelId="{43F288A5-FECA-4D80-A9E0-9678F4F2DD4D}" type="presOf" srcId="{22915105-B610-4ACD-988D-6009A3A2442F}" destId="{72A54AAD-4886-476F-9578-01487DC2807E}" srcOrd="0" destOrd="0" presId="urn:microsoft.com/office/officeart/2005/8/layout/vProcess5"/>
    <dgm:cxn modelId="{60A32FAB-3A2B-4672-AD8B-DF1F5F18B97E}" srcId="{8D6FD4EE-85D8-4CE3-A310-EC2B6BB8EA01}" destId="{22915105-B610-4ACD-988D-6009A3A2442F}" srcOrd="4" destOrd="0" parTransId="{572187A2-C8A5-4B01-85A4-62C268CD4832}" sibTransId="{10E7C6FF-BF41-4F54-ADC4-82E354D42345}"/>
    <dgm:cxn modelId="{A05ABCC3-013F-4EB3-93F6-85106BD8053D}" type="presOf" srcId="{8227DAC5-4E9F-4227-8519-451867BC1691}" destId="{00075A89-6185-4F0D-BBDD-27A3EEC557FA}" srcOrd="0" destOrd="0" presId="urn:microsoft.com/office/officeart/2005/8/layout/vProcess5"/>
    <dgm:cxn modelId="{D94B6ECC-26EC-4377-8A05-1B98055080A1}" type="presOf" srcId="{EF91AF66-4726-4DE1-905A-A12EBB6B9F94}" destId="{03B10BD1-D626-4DEC-877E-C31E99AF315A}" srcOrd="0" destOrd="0" presId="urn:microsoft.com/office/officeart/2005/8/layout/vProcess5"/>
    <dgm:cxn modelId="{A9EF03D1-180E-4CAB-A504-660FA0A9FDF4}" type="presOf" srcId="{EE987BBF-73CD-42C0-BB0A-D8F063DEC312}" destId="{7FB85737-2C33-455B-887D-85C0CE54AB65}" srcOrd="1" destOrd="0" presId="urn:microsoft.com/office/officeart/2005/8/layout/vProcess5"/>
    <dgm:cxn modelId="{E68647DE-3C74-4397-9F25-284B38AB8F56}" type="presOf" srcId="{22915105-B610-4ACD-988D-6009A3A2442F}" destId="{B38D7CA8-F75A-49E4-BA60-A0DDB57AF566}" srcOrd="1" destOrd="0" presId="urn:microsoft.com/office/officeart/2005/8/layout/vProcess5"/>
    <dgm:cxn modelId="{6FC68519-F657-487E-9623-44EF991C59A5}" type="presParOf" srcId="{E451194F-9AB7-469B-92EB-E24583EA7421}" destId="{3FBE032F-B2D2-4729-B4F0-2F87C2D761E5}" srcOrd="0" destOrd="0" presId="urn:microsoft.com/office/officeart/2005/8/layout/vProcess5"/>
    <dgm:cxn modelId="{8AA95576-8EBF-4E94-A47D-4B51B8264CE2}" type="presParOf" srcId="{E451194F-9AB7-469B-92EB-E24583EA7421}" destId="{87885F13-6F22-48F9-AB15-9BDDB39A4562}" srcOrd="1" destOrd="0" presId="urn:microsoft.com/office/officeart/2005/8/layout/vProcess5"/>
    <dgm:cxn modelId="{3DB565EA-4DD5-4719-8324-925F73F3DC1A}" type="presParOf" srcId="{E451194F-9AB7-469B-92EB-E24583EA7421}" destId="{2B16B6FA-C0D5-4574-8A52-183FB4B7E09A}" srcOrd="2" destOrd="0" presId="urn:microsoft.com/office/officeart/2005/8/layout/vProcess5"/>
    <dgm:cxn modelId="{DAF42081-2C35-4DD9-99E8-9E3220E842AC}" type="presParOf" srcId="{E451194F-9AB7-469B-92EB-E24583EA7421}" destId="{00075A89-6185-4F0D-BBDD-27A3EEC557FA}" srcOrd="3" destOrd="0" presId="urn:microsoft.com/office/officeart/2005/8/layout/vProcess5"/>
    <dgm:cxn modelId="{C4797F29-3897-4904-81F2-B7470A04A395}" type="presParOf" srcId="{E451194F-9AB7-469B-92EB-E24583EA7421}" destId="{4875B5DB-0DCB-4896-AD4D-B507F95A715E}" srcOrd="4" destOrd="0" presId="urn:microsoft.com/office/officeart/2005/8/layout/vProcess5"/>
    <dgm:cxn modelId="{ECBDD9FE-B4CC-4CED-B684-D1041AF8FBB7}" type="presParOf" srcId="{E451194F-9AB7-469B-92EB-E24583EA7421}" destId="{72A54AAD-4886-476F-9578-01487DC2807E}" srcOrd="5" destOrd="0" presId="urn:microsoft.com/office/officeart/2005/8/layout/vProcess5"/>
    <dgm:cxn modelId="{9F005A3E-5CAF-4AC4-9C4A-86CE0796CFB1}" type="presParOf" srcId="{E451194F-9AB7-469B-92EB-E24583EA7421}" destId="{B57384CC-E3C4-482E-8504-4C6A925F06CA}" srcOrd="6" destOrd="0" presId="urn:microsoft.com/office/officeart/2005/8/layout/vProcess5"/>
    <dgm:cxn modelId="{C13A8FA6-DDF3-4618-A7C6-0B6EB6A45C75}" type="presParOf" srcId="{E451194F-9AB7-469B-92EB-E24583EA7421}" destId="{03B10BD1-D626-4DEC-877E-C31E99AF315A}" srcOrd="7" destOrd="0" presId="urn:microsoft.com/office/officeart/2005/8/layout/vProcess5"/>
    <dgm:cxn modelId="{1535FB9C-0B71-4438-865D-D08FFE9B97B5}" type="presParOf" srcId="{E451194F-9AB7-469B-92EB-E24583EA7421}" destId="{BC07F557-C920-4A09-8B44-9A526D623ED1}" srcOrd="8" destOrd="0" presId="urn:microsoft.com/office/officeart/2005/8/layout/vProcess5"/>
    <dgm:cxn modelId="{FCC72C5A-E134-4768-B385-BDBEE0433C85}" type="presParOf" srcId="{E451194F-9AB7-469B-92EB-E24583EA7421}" destId="{0483958C-117C-4730-A88F-BF61BA5BD737}" srcOrd="9" destOrd="0" presId="urn:microsoft.com/office/officeart/2005/8/layout/vProcess5"/>
    <dgm:cxn modelId="{BAC52D1D-1E63-4F78-B992-A4355D1F0C53}" type="presParOf" srcId="{E451194F-9AB7-469B-92EB-E24583EA7421}" destId="{32D024C9-22C0-4EC0-87E0-DBC8F554D73E}" srcOrd="10" destOrd="0" presId="urn:microsoft.com/office/officeart/2005/8/layout/vProcess5"/>
    <dgm:cxn modelId="{B47683E8-0E96-430D-96A0-0DDE0E1A1177}" type="presParOf" srcId="{E451194F-9AB7-469B-92EB-E24583EA7421}" destId="{7FB85737-2C33-455B-887D-85C0CE54AB65}" srcOrd="11" destOrd="0" presId="urn:microsoft.com/office/officeart/2005/8/layout/vProcess5"/>
    <dgm:cxn modelId="{CE02F3D2-8487-4D33-8244-BD757ED06226}" type="presParOf" srcId="{E451194F-9AB7-469B-92EB-E24583EA7421}" destId="{A7BE5DCE-9139-4E3F-90BB-DB39C082B681}" srcOrd="12" destOrd="0" presId="urn:microsoft.com/office/officeart/2005/8/layout/vProcess5"/>
    <dgm:cxn modelId="{B741DE23-5CD2-4038-8959-141CFD71A2BB}" type="presParOf" srcId="{E451194F-9AB7-469B-92EB-E24583EA7421}" destId="{589F19FB-CF1A-4EBC-AE35-FF7E6DC5AB65}" srcOrd="13" destOrd="0" presId="urn:microsoft.com/office/officeart/2005/8/layout/vProcess5"/>
    <dgm:cxn modelId="{314CA009-91F3-41B3-8746-A70469E10C70}" type="presParOf" srcId="{E451194F-9AB7-469B-92EB-E24583EA7421}" destId="{B38D7CA8-F75A-49E4-BA60-A0DDB57AF56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28F9A4-FF5D-43E8-ABD9-15A4DF76570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211FF23-70DB-4AD0-BF69-E4BA31EC1D72}">
      <dgm:prSet/>
      <dgm:spPr/>
      <dgm:t>
        <a:bodyPr/>
        <a:lstStyle/>
        <a:p>
          <a:r>
            <a:rPr lang="it-IT"/>
            <a:t>Viceversa Negli Over65 Le Varianti Sono Molteplici</a:t>
          </a:r>
          <a:endParaRPr lang="en-US"/>
        </a:p>
      </dgm:t>
    </dgm:pt>
    <dgm:pt modelId="{77F083E5-E958-4F46-9BEF-75ADD1089DA5}" type="parTrans" cxnId="{04D638BB-04A6-448F-9845-EFA426677F81}">
      <dgm:prSet/>
      <dgm:spPr/>
      <dgm:t>
        <a:bodyPr/>
        <a:lstStyle/>
        <a:p>
          <a:endParaRPr lang="en-US"/>
        </a:p>
      </dgm:t>
    </dgm:pt>
    <dgm:pt modelId="{E7E2D444-48C4-45C6-984A-FD2F109858F6}" type="sibTrans" cxnId="{04D638BB-04A6-448F-9845-EFA426677F81}">
      <dgm:prSet/>
      <dgm:spPr/>
      <dgm:t>
        <a:bodyPr/>
        <a:lstStyle/>
        <a:p>
          <a:endParaRPr lang="en-US"/>
        </a:p>
      </dgm:t>
    </dgm:pt>
    <dgm:pt modelId="{D9054344-7C98-44CA-9FFA-5695E67BD548}">
      <dgm:prSet/>
      <dgm:spPr/>
      <dgm:t>
        <a:bodyPr/>
        <a:lstStyle/>
        <a:p>
          <a:r>
            <a:rPr lang="it-IT"/>
            <a:t>Un Differenziale Di 20 Anni ( Da 65 A 85 Anni)</a:t>
          </a:r>
          <a:endParaRPr lang="en-US"/>
        </a:p>
      </dgm:t>
    </dgm:pt>
    <dgm:pt modelId="{3C461BFE-68CE-4865-A1E5-4FD30734AC28}" type="parTrans" cxnId="{6F3B17D0-B208-48BB-B84B-A47EF33D0409}">
      <dgm:prSet/>
      <dgm:spPr/>
      <dgm:t>
        <a:bodyPr/>
        <a:lstStyle/>
        <a:p>
          <a:endParaRPr lang="en-US"/>
        </a:p>
      </dgm:t>
    </dgm:pt>
    <dgm:pt modelId="{661ECE31-AAED-4575-9DFE-E9563CA91F2D}" type="sibTrans" cxnId="{6F3B17D0-B208-48BB-B84B-A47EF33D0409}">
      <dgm:prSet/>
      <dgm:spPr/>
      <dgm:t>
        <a:bodyPr/>
        <a:lstStyle/>
        <a:p>
          <a:endParaRPr lang="en-US"/>
        </a:p>
      </dgm:t>
    </dgm:pt>
    <dgm:pt modelId="{50838FEB-B949-49EC-AADC-DADD668130C2}">
      <dgm:prSet/>
      <dgm:spPr/>
      <dgm:t>
        <a:bodyPr/>
        <a:lstStyle/>
        <a:p>
          <a:r>
            <a:rPr lang="it-IT"/>
            <a:t>Una Differenza Notevole Delle Condizioni Di Partenza</a:t>
          </a:r>
          <a:endParaRPr lang="en-US"/>
        </a:p>
      </dgm:t>
    </dgm:pt>
    <dgm:pt modelId="{9599EEAB-2FB2-4FF3-B81B-FEDED77A4F11}" type="parTrans" cxnId="{995912A7-2E50-4366-9D87-800C6B0780E9}">
      <dgm:prSet/>
      <dgm:spPr/>
      <dgm:t>
        <a:bodyPr/>
        <a:lstStyle/>
        <a:p>
          <a:endParaRPr lang="en-US"/>
        </a:p>
      </dgm:t>
    </dgm:pt>
    <dgm:pt modelId="{11670BD6-130F-4CF4-9C7B-596CC3016DB1}" type="sibTrans" cxnId="{995912A7-2E50-4366-9D87-800C6B0780E9}">
      <dgm:prSet/>
      <dgm:spPr/>
      <dgm:t>
        <a:bodyPr/>
        <a:lstStyle/>
        <a:p>
          <a:endParaRPr lang="en-US"/>
        </a:p>
      </dgm:t>
    </dgm:pt>
    <dgm:pt modelId="{08B6F3D7-DF01-4475-AD4E-0A98BE0921D2}">
      <dgm:prSet/>
      <dgm:spPr/>
      <dgm:t>
        <a:bodyPr/>
        <a:lstStyle/>
        <a:p>
          <a:r>
            <a:rPr lang="it-IT"/>
            <a:t>Una Ampia Gamma Di Livello Di Invecchiamento Di Molte Capacita’ Fisiche Ed Organiche</a:t>
          </a:r>
          <a:endParaRPr lang="en-US"/>
        </a:p>
      </dgm:t>
    </dgm:pt>
    <dgm:pt modelId="{49D87B59-91CC-4A8B-AEBF-637ECD1C8CF5}" type="parTrans" cxnId="{08AC4D33-B0CA-489B-8533-7A2B23D9E778}">
      <dgm:prSet/>
      <dgm:spPr/>
      <dgm:t>
        <a:bodyPr/>
        <a:lstStyle/>
        <a:p>
          <a:endParaRPr lang="en-US"/>
        </a:p>
      </dgm:t>
    </dgm:pt>
    <dgm:pt modelId="{65CF2E02-EB13-4D2D-85F9-69E2EFFFD638}" type="sibTrans" cxnId="{08AC4D33-B0CA-489B-8533-7A2B23D9E778}">
      <dgm:prSet/>
      <dgm:spPr/>
      <dgm:t>
        <a:bodyPr/>
        <a:lstStyle/>
        <a:p>
          <a:endParaRPr lang="en-US"/>
        </a:p>
      </dgm:t>
    </dgm:pt>
    <dgm:pt modelId="{81827B4E-9F11-4A38-8DC0-0ADF899EA26A}">
      <dgm:prSet/>
      <dgm:spPr/>
      <dgm:t>
        <a:bodyPr/>
        <a:lstStyle/>
        <a:p>
          <a:r>
            <a:rPr lang="it-IT"/>
            <a:t>La Presenza Di Una O Piu’ Patologie Invalidanti</a:t>
          </a:r>
          <a:endParaRPr lang="en-US"/>
        </a:p>
      </dgm:t>
    </dgm:pt>
    <dgm:pt modelId="{C5BF4750-9C4F-4001-A517-930199FFBBBC}" type="parTrans" cxnId="{F5F1C5C4-6D1F-4FDD-ACDC-E46436C2C9AE}">
      <dgm:prSet/>
      <dgm:spPr/>
      <dgm:t>
        <a:bodyPr/>
        <a:lstStyle/>
        <a:p>
          <a:endParaRPr lang="en-US"/>
        </a:p>
      </dgm:t>
    </dgm:pt>
    <dgm:pt modelId="{ADD23531-341F-46CF-97F6-83649FA349B8}" type="sibTrans" cxnId="{F5F1C5C4-6D1F-4FDD-ACDC-E46436C2C9AE}">
      <dgm:prSet/>
      <dgm:spPr/>
      <dgm:t>
        <a:bodyPr/>
        <a:lstStyle/>
        <a:p>
          <a:endParaRPr lang="en-US"/>
        </a:p>
      </dgm:t>
    </dgm:pt>
    <dgm:pt modelId="{28CDB174-3FFE-446C-83A3-5714D55EA145}" type="pres">
      <dgm:prSet presAssocID="{E528F9A4-FF5D-43E8-ABD9-15A4DF76570C}" presName="linear" presStyleCnt="0">
        <dgm:presLayoutVars>
          <dgm:animLvl val="lvl"/>
          <dgm:resizeHandles val="exact"/>
        </dgm:presLayoutVars>
      </dgm:prSet>
      <dgm:spPr/>
    </dgm:pt>
    <dgm:pt modelId="{D4FC078D-62D6-4FF6-AB01-C0CFB3087279}" type="pres">
      <dgm:prSet presAssocID="{5211FF23-70DB-4AD0-BF69-E4BA31EC1D7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5AC44DA-B2B1-42FD-A2D1-B6AAC7E2753B}" type="pres">
      <dgm:prSet presAssocID="{E7E2D444-48C4-45C6-984A-FD2F109858F6}" presName="spacer" presStyleCnt="0"/>
      <dgm:spPr/>
    </dgm:pt>
    <dgm:pt modelId="{6D923C47-D283-498F-88B6-45D59D544C23}" type="pres">
      <dgm:prSet presAssocID="{D9054344-7C98-44CA-9FFA-5695E67BD54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F6DB077-E400-4CDB-B5F3-6C4DD7479F85}" type="pres">
      <dgm:prSet presAssocID="{661ECE31-AAED-4575-9DFE-E9563CA91F2D}" presName="spacer" presStyleCnt="0"/>
      <dgm:spPr/>
    </dgm:pt>
    <dgm:pt modelId="{762243DB-755A-4F14-BBC0-9DDD2F584668}" type="pres">
      <dgm:prSet presAssocID="{50838FEB-B949-49EC-AADC-DADD668130C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E057DF9-123D-4D81-B5B7-D90034974F76}" type="pres">
      <dgm:prSet presAssocID="{11670BD6-130F-4CF4-9C7B-596CC3016DB1}" presName="spacer" presStyleCnt="0"/>
      <dgm:spPr/>
    </dgm:pt>
    <dgm:pt modelId="{47DDBECC-CCAB-47E4-8177-C4191EAD3FA9}" type="pres">
      <dgm:prSet presAssocID="{08B6F3D7-DF01-4475-AD4E-0A98BE0921D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41460BA-8408-4B6C-A91B-0E896E0B5C6B}" type="pres">
      <dgm:prSet presAssocID="{65CF2E02-EB13-4D2D-85F9-69E2EFFFD638}" presName="spacer" presStyleCnt="0"/>
      <dgm:spPr/>
    </dgm:pt>
    <dgm:pt modelId="{4E392916-8D59-4EDE-8E5B-7081CD7F17B5}" type="pres">
      <dgm:prSet presAssocID="{81827B4E-9F11-4A38-8DC0-0ADF899EA26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8AC4D33-B0CA-489B-8533-7A2B23D9E778}" srcId="{E528F9A4-FF5D-43E8-ABD9-15A4DF76570C}" destId="{08B6F3D7-DF01-4475-AD4E-0A98BE0921D2}" srcOrd="3" destOrd="0" parTransId="{49D87B59-91CC-4A8B-AEBF-637ECD1C8CF5}" sibTransId="{65CF2E02-EB13-4D2D-85F9-69E2EFFFD638}"/>
    <dgm:cxn modelId="{94B1383F-1093-4DBA-A0E8-3C0C72E3FDF3}" type="presOf" srcId="{5211FF23-70DB-4AD0-BF69-E4BA31EC1D72}" destId="{D4FC078D-62D6-4FF6-AB01-C0CFB3087279}" srcOrd="0" destOrd="0" presId="urn:microsoft.com/office/officeart/2005/8/layout/vList2"/>
    <dgm:cxn modelId="{B1CAF364-690A-48C4-82F4-1FABBE7245D1}" type="presOf" srcId="{D9054344-7C98-44CA-9FFA-5695E67BD548}" destId="{6D923C47-D283-498F-88B6-45D59D544C23}" srcOrd="0" destOrd="0" presId="urn:microsoft.com/office/officeart/2005/8/layout/vList2"/>
    <dgm:cxn modelId="{82047556-0BA9-47C8-9820-1C208B74A12F}" type="presOf" srcId="{08B6F3D7-DF01-4475-AD4E-0A98BE0921D2}" destId="{47DDBECC-CCAB-47E4-8177-C4191EAD3FA9}" srcOrd="0" destOrd="0" presId="urn:microsoft.com/office/officeart/2005/8/layout/vList2"/>
    <dgm:cxn modelId="{995912A7-2E50-4366-9D87-800C6B0780E9}" srcId="{E528F9A4-FF5D-43E8-ABD9-15A4DF76570C}" destId="{50838FEB-B949-49EC-AADC-DADD668130C2}" srcOrd="2" destOrd="0" parTransId="{9599EEAB-2FB2-4FF3-B81B-FEDED77A4F11}" sibTransId="{11670BD6-130F-4CF4-9C7B-596CC3016DB1}"/>
    <dgm:cxn modelId="{04D638BB-04A6-448F-9845-EFA426677F81}" srcId="{E528F9A4-FF5D-43E8-ABD9-15A4DF76570C}" destId="{5211FF23-70DB-4AD0-BF69-E4BA31EC1D72}" srcOrd="0" destOrd="0" parTransId="{77F083E5-E958-4F46-9BEF-75ADD1089DA5}" sibTransId="{E7E2D444-48C4-45C6-984A-FD2F109858F6}"/>
    <dgm:cxn modelId="{6D47F6BC-720C-437B-99CF-53764964D3CC}" type="presOf" srcId="{81827B4E-9F11-4A38-8DC0-0ADF899EA26A}" destId="{4E392916-8D59-4EDE-8E5B-7081CD7F17B5}" srcOrd="0" destOrd="0" presId="urn:microsoft.com/office/officeart/2005/8/layout/vList2"/>
    <dgm:cxn modelId="{F5F1C5C4-6D1F-4FDD-ACDC-E46436C2C9AE}" srcId="{E528F9A4-FF5D-43E8-ABD9-15A4DF76570C}" destId="{81827B4E-9F11-4A38-8DC0-0ADF899EA26A}" srcOrd="4" destOrd="0" parTransId="{C5BF4750-9C4F-4001-A517-930199FFBBBC}" sibTransId="{ADD23531-341F-46CF-97F6-83649FA349B8}"/>
    <dgm:cxn modelId="{7226B7CB-5C60-4CA7-9250-9362DDB2D002}" type="presOf" srcId="{50838FEB-B949-49EC-AADC-DADD668130C2}" destId="{762243DB-755A-4F14-BBC0-9DDD2F584668}" srcOrd="0" destOrd="0" presId="urn:microsoft.com/office/officeart/2005/8/layout/vList2"/>
    <dgm:cxn modelId="{6F3B17D0-B208-48BB-B84B-A47EF33D0409}" srcId="{E528F9A4-FF5D-43E8-ABD9-15A4DF76570C}" destId="{D9054344-7C98-44CA-9FFA-5695E67BD548}" srcOrd="1" destOrd="0" parTransId="{3C461BFE-68CE-4865-A1E5-4FD30734AC28}" sibTransId="{661ECE31-AAED-4575-9DFE-E9563CA91F2D}"/>
    <dgm:cxn modelId="{B45E49D4-D4F9-4189-BAAB-A64704640D33}" type="presOf" srcId="{E528F9A4-FF5D-43E8-ABD9-15A4DF76570C}" destId="{28CDB174-3FFE-446C-83A3-5714D55EA145}" srcOrd="0" destOrd="0" presId="urn:microsoft.com/office/officeart/2005/8/layout/vList2"/>
    <dgm:cxn modelId="{51184352-F1FD-4A59-A0A3-8329A7851AF5}" type="presParOf" srcId="{28CDB174-3FFE-446C-83A3-5714D55EA145}" destId="{D4FC078D-62D6-4FF6-AB01-C0CFB3087279}" srcOrd="0" destOrd="0" presId="urn:microsoft.com/office/officeart/2005/8/layout/vList2"/>
    <dgm:cxn modelId="{25FE1FEE-E472-4633-861E-4CA58844F821}" type="presParOf" srcId="{28CDB174-3FFE-446C-83A3-5714D55EA145}" destId="{55AC44DA-B2B1-42FD-A2D1-B6AAC7E2753B}" srcOrd="1" destOrd="0" presId="urn:microsoft.com/office/officeart/2005/8/layout/vList2"/>
    <dgm:cxn modelId="{52794C4C-4B62-481C-9A6A-332AE87D9B09}" type="presParOf" srcId="{28CDB174-3FFE-446C-83A3-5714D55EA145}" destId="{6D923C47-D283-498F-88B6-45D59D544C23}" srcOrd="2" destOrd="0" presId="urn:microsoft.com/office/officeart/2005/8/layout/vList2"/>
    <dgm:cxn modelId="{29F8094B-B8B7-4C5C-BB1F-EC193D6A6F26}" type="presParOf" srcId="{28CDB174-3FFE-446C-83A3-5714D55EA145}" destId="{1F6DB077-E400-4CDB-B5F3-6C4DD7479F85}" srcOrd="3" destOrd="0" presId="urn:microsoft.com/office/officeart/2005/8/layout/vList2"/>
    <dgm:cxn modelId="{4288BB29-0ADC-4283-9F76-23761FDD661C}" type="presParOf" srcId="{28CDB174-3FFE-446C-83A3-5714D55EA145}" destId="{762243DB-755A-4F14-BBC0-9DDD2F584668}" srcOrd="4" destOrd="0" presId="urn:microsoft.com/office/officeart/2005/8/layout/vList2"/>
    <dgm:cxn modelId="{F20A6901-F42A-471A-A9A5-01B3194D063A}" type="presParOf" srcId="{28CDB174-3FFE-446C-83A3-5714D55EA145}" destId="{0E057DF9-123D-4D81-B5B7-D90034974F76}" srcOrd="5" destOrd="0" presId="urn:microsoft.com/office/officeart/2005/8/layout/vList2"/>
    <dgm:cxn modelId="{1EA5EC8E-7280-4B5B-9599-BB169051CCC9}" type="presParOf" srcId="{28CDB174-3FFE-446C-83A3-5714D55EA145}" destId="{47DDBECC-CCAB-47E4-8177-C4191EAD3FA9}" srcOrd="6" destOrd="0" presId="urn:microsoft.com/office/officeart/2005/8/layout/vList2"/>
    <dgm:cxn modelId="{57C3C874-1157-4873-9F21-A7010D352070}" type="presParOf" srcId="{28CDB174-3FFE-446C-83A3-5714D55EA145}" destId="{241460BA-8408-4B6C-A91B-0E896E0B5C6B}" srcOrd="7" destOrd="0" presId="urn:microsoft.com/office/officeart/2005/8/layout/vList2"/>
    <dgm:cxn modelId="{90F2E382-3A6A-41A0-900F-9F03D41D77E9}" type="presParOf" srcId="{28CDB174-3FFE-446C-83A3-5714D55EA145}" destId="{4E392916-8D59-4EDE-8E5B-7081CD7F17B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F88907-278F-4EA8-B68F-0BBD693FE3A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F4D7A7-6CBD-42D2-B575-AA6232C3A787}">
      <dgm:prSet/>
      <dgm:spPr/>
      <dgm:t>
        <a:bodyPr/>
        <a:lstStyle/>
        <a:p>
          <a:r>
            <a:rPr lang="it-IT"/>
            <a:t>Un sistema che sia in grado di:</a:t>
          </a:r>
          <a:endParaRPr lang="en-US"/>
        </a:p>
      </dgm:t>
    </dgm:pt>
    <dgm:pt modelId="{85894629-0A81-4F88-9F00-96D62B194313}" type="parTrans" cxnId="{BEDB1861-8119-4309-A1D7-B582B4769C83}">
      <dgm:prSet/>
      <dgm:spPr/>
      <dgm:t>
        <a:bodyPr/>
        <a:lstStyle/>
        <a:p>
          <a:endParaRPr lang="en-US"/>
        </a:p>
      </dgm:t>
    </dgm:pt>
    <dgm:pt modelId="{CFD04917-477A-4918-AFE3-46FDB1222F72}" type="sibTrans" cxnId="{BEDB1861-8119-4309-A1D7-B582B4769C83}">
      <dgm:prSet/>
      <dgm:spPr/>
      <dgm:t>
        <a:bodyPr/>
        <a:lstStyle/>
        <a:p>
          <a:endParaRPr lang="en-US"/>
        </a:p>
      </dgm:t>
    </dgm:pt>
    <dgm:pt modelId="{BE7A39AD-BF54-43B8-A333-85B30A1D1064}">
      <dgm:prSet/>
      <dgm:spPr/>
      <dgm:t>
        <a:bodyPr/>
        <a:lstStyle/>
        <a:p>
          <a:r>
            <a:rPr lang="it-IT" dirty="0"/>
            <a:t>Raccogliere in remoto il maggior numero di informazioni possibili sul singolo over65</a:t>
          </a:r>
          <a:endParaRPr lang="en-US" dirty="0"/>
        </a:p>
      </dgm:t>
    </dgm:pt>
    <dgm:pt modelId="{5C38C4E0-5194-4229-A03A-4556A76E40BD}" type="parTrans" cxnId="{AC50CE14-BBAF-40C6-BB00-BB699FA29FAF}">
      <dgm:prSet/>
      <dgm:spPr/>
      <dgm:t>
        <a:bodyPr/>
        <a:lstStyle/>
        <a:p>
          <a:endParaRPr lang="en-US"/>
        </a:p>
      </dgm:t>
    </dgm:pt>
    <dgm:pt modelId="{302E0EB4-2312-4441-AD70-10A3535B7813}" type="sibTrans" cxnId="{AC50CE14-BBAF-40C6-BB00-BB699FA29FAF}">
      <dgm:prSet/>
      <dgm:spPr/>
      <dgm:t>
        <a:bodyPr/>
        <a:lstStyle/>
        <a:p>
          <a:endParaRPr lang="en-US"/>
        </a:p>
      </dgm:t>
    </dgm:pt>
    <dgm:pt modelId="{1CFF4628-8BCD-4A67-A905-742A07D0D595}">
      <dgm:prSet/>
      <dgm:spPr/>
      <dgm:t>
        <a:bodyPr/>
        <a:lstStyle/>
        <a:p>
          <a:r>
            <a:rPr lang="it-IT" dirty="0"/>
            <a:t>Elaborare le informazioni e inserire il soggetto in una fascia di attività consigliate</a:t>
          </a:r>
          <a:endParaRPr lang="en-US" dirty="0"/>
        </a:p>
      </dgm:t>
    </dgm:pt>
    <dgm:pt modelId="{1220E5D9-332D-469D-A4C4-6162E6F577DC}" type="parTrans" cxnId="{83F96C04-1ED1-48E8-9A05-EEDD7826BB3C}">
      <dgm:prSet/>
      <dgm:spPr/>
      <dgm:t>
        <a:bodyPr/>
        <a:lstStyle/>
        <a:p>
          <a:endParaRPr lang="en-US"/>
        </a:p>
      </dgm:t>
    </dgm:pt>
    <dgm:pt modelId="{75E3F524-73C6-47C4-9A5C-0D43362A9EA8}" type="sibTrans" cxnId="{83F96C04-1ED1-48E8-9A05-EEDD7826BB3C}">
      <dgm:prSet/>
      <dgm:spPr/>
      <dgm:t>
        <a:bodyPr/>
        <a:lstStyle/>
        <a:p>
          <a:endParaRPr lang="en-US"/>
        </a:p>
      </dgm:t>
    </dgm:pt>
    <dgm:pt modelId="{E00E8DB8-1317-476B-B0E7-D6CC07EDF67C}">
      <dgm:prSet/>
      <dgm:spPr/>
      <dgm:t>
        <a:bodyPr/>
        <a:lstStyle/>
        <a:p>
          <a:r>
            <a:rPr lang="it-IT" dirty="0"/>
            <a:t>Rilevare eventuali </a:t>
          </a:r>
          <a:r>
            <a:rPr lang="it-IT" dirty="0" err="1"/>
            <a:t>criticita’</a:t>
          </a:r>
          <a:r>
            <a:rPr lang="it-IT" dirty="0"/>
            <a:t> dovute sia allo stile di vita che a degenerazioni dovute all’invecchiamento</a:t>
          </a:r>
          <a:endParaRPr lang="en-US" dirty="0"/>
        </a:p>
      </dgm:t>
    </dgm:pt>
    <dgm:pt modelId="{68E5E456-EB47-4E3C-889F-99A9F131F4AE}" type="parTrans" cxnId="{D42FA870-EF18-44A0-8ED0-E5B44F31877F}">
      <dgm:prSet/>
      <dgm:spPr/>
      <dgm:t>
        <a:bodyPr/>
        <a:lstStyle/>
        <a:p>
          <a:endParaRPr lang="en-US"/>
        </a:p>
      </dgm:t>
    </dgm:pt>
    <dgm:pt modelId="{76EA264E-7033-4038-B982-5322D062D5BA}" type="sibTrans" cxnId="{D42FA870-EF18-44A0-8ED0-E5B44F31877F}">
      <dgm:prSet/>
      <dgm:spPr/>
      <dgm:t>
        <a:bodyPr/>
        <a:lstStyle/>
        <a:p>
          <a:endParaRPr lang="en-US"/>
        </a:p>
      </dgm:t>
    </dgm:pt>
    <dgm:pt modelId="{B30359BA-901E-4BFD-93A6-A3B50A78F94E}" type="pres">
      <dgm:prSet presAssocID="{EDF88907-278F-4EA8-B68F-0BBD693FE3AC}" presName="linear" presStyleCnt="0">
        <dgm:presLayoutVars>
          <dgm:animLvl val="lvl"/>
          <dgm:resizeHandles val="exact"/>
        </dgm:presLayoutVars>
      </dgm:prSet>
      <dgm:spPr/>
    </dgm:pt>
    <dgm:pt modelId="{73DAD9A6-EE20-4885-B664-168F9BBC1235}" type="pres">
      <dgm:prSet presAssocID="{08F4D7A7-6CBD-42D2-B575-AA6232C3A78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A3CC7ED-A9E9-42CB-B4E7-60739407901F}" type="pres">
      <dgm:prSet presAssocID="{08F4D7A7-6CBD-42D2-B575-AA6232C3A78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3F96C04-1ED1-48E8-9A05-EEDD7826BB3C}" srcId="{08F4D7A7-6CBD-42D2-B575-AA6232C3A787}" destId="{1CFF4628-8BCD-4A67-A905-742A07D0D595}" srcOrd="1" destOrd="0" parTransId="{1220E5D9-332D-469D-A4C4-6162E6F577DC}" sibTransId="{75E3F524-73C6-47C4-9A5C-0D43362A9EA8}"/>
    <dgm:cxn modelId="{AC50CE14-BBAF-40C6-BB00-BB699FA29FAF}" srcId="{08F4D7A7-6CBD-42D2-B575-AA6232C3A787}" destId="{BE7A39AD-BF54-43B8-A333-85B30A1D1064}" srcOrd="0" destOrd="0" parTransId="{5C38C4E0-5194-4229-A03A-4556A76E40BD}" sibTransId="{302E0EB4-2312-4441-AD70-10A3535B7813}"/>
    <dgm:cxn modelId="{BEDB1861-8119-4309-A1D7-B582B4769C83}" srcId="{EDF88907-278F-4EA8-B68F-0BBD693FE3AC}" destId="{08F4D7A7-6CBD-42D2-B575-AA6232C3A787}" srcOrd="0" destOrd="0" parTransId="{85894629-0A81-4F88-9F00-96D62B194313}" sibTransId="{CFD04917-477A-4918-AFE3-46FDB1222F72}"/>
    <dgm:cxn modelId="{A7C91F6B-84BA-42CD-A20A-E36B5131A48D}" type="presOf" srcId="{EDF88907-278F-4EA8-B68F-0BBD693FE3AC}" destId="{B30359BA-901E-4BFD-93A6-A3B50A78F94E}" srcOrd="0" destOrd="0" presId="urn:microsoft.com/office/officeart/2005/8/layout/vList2"/>
    <dgm:cxn modelId="{D42FA870-EF18-44A0-8ED0-E5B44F31877F}" srcId="{08F4D7A7-6CBD-42D2-B575-AA6232C3A787}" destId="{E00E8DB8-1317-476B-B0E7-D6CC07EDF67C}" srcOrd="2" destOrd="0" parTransId="{68E5E456-EB47-4E3C-889F-99A9F131F4AE}" sibTransId="{76EA264E-7033-4038-B982-5322D062D5BA}"/>
    <dgm:cxn modelId="{ACA25CBD-1A4F-401E-896F-52D8747877EB}" type="presOf" srcId="{E00E8DB8-1317-476B-B0E7-D6CC07EDF67C}" destId="{4A3CC7ED-A9E9-42CB-B4E7-60739407901F}" srcOrd="0" destOrd="2" presId="urn:microsoft.com/office/officeart/2005/8/layout/vList2"/>
    <dgm:cxn modelId="{2072DED5-C93B-4A39-A3F6-45B840F1EB9A}" type="presOf" srcId="{BE7A39AD-BF54-43B8-A333-85B30A1D1064}" destId="{4A3CC7ED-A9E9-42CB-B4E7-60739407901F}" srcOrd="0" destOrd="0" presId="urn:microsoft.com/office/officeart/2005/8/layout/vList2"/>
    <dgm:cxn modelId="{2B31FAD8-325B-40F8-B714-E7518F6C5C75}" type="presOf" srcId="{08F4D7A7-6CBD-42D2-B575-AA6232C3A787}" destId="{73DAD9A6-EE20-4885-B664-168F9BBC1235}" srcOrd="0" destOrd="0" presId="urn:microsoft.com/office/officeart/2005/8/layout/vList2"/>
    <dgm:cxn modelId="{2514E0E4-6007-4765-9D9B-1B5AD5B357AE}" type="presOf" srcId="{1CFF4628-8BCD-4A67-A905-742A07D0D595}" destId="{4A3CC7ED-A9E9-42CB-B4E7-60739407901F}" srcOrd="0" destOrd="1" presId="urn:microsoft.com/office/officeart/2005/8/layout/vList2"/>
    <dgm:cxn modelId="{F1EF968C-2750-4AD7-B270-44692E1A24DD}" type="presParOf" srcId="{B30359BA-901E-4BFD-93A6-A3B50A78F94E}" destId="{73DAD9A6-EE20-4885-B664-168F9BBC1235}" srcOrd="0" destOrd="0" presId="urn:microsoft.com/office/officeart/2005/8/layout/vList2"/>
    <dgm:cxn modelId="{F5D7C780-43D5-4416-BE20-899149E5FE48}" type="presParOf" srcId="{B30359BA-901E-4BFD-93A6-A3B50A78F94E}" destId="{4A3CC7ED-A9E9-42CB-B4E7-60739407901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D6F747-1C2D-4B56-975A-34A89C0DA7B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954A69F-D46E-4516-96F2-3466A98A48FA}">
      <dgm:prSet/>
      <dgm:spPr/>
      <dgm:t>
        <a:bodyPr/>
        <a:lstStyle/>
        <a:p>
          <a:r>
            <a:rPr lang="it-IT"/>
            <a:t>E successivamente:</a:t>
          </a:r>
          <a:endParaRPr lang="en-US"/>
        </a:p>
      </dgm:t>
    </dgm:pt>
    <dgm:pt modelId="{783A7906-2F31-452F-9B5A-B2CB3E0C7FD2}" type="parTrans" cxnId="{B104AB25-DA56-482B-BD47-0E68C472A775}">
      <dgm:prSet/>
      <dgm:spPr/>
      <dgm:t>
        <a:bodyPr/>
        <a:lstStyle/>
        <a:p>
          <a:endParaRPr lang="en-US"/>
        </a:p>
      </dgm:t>
    </dgm:pt>
    <dgm:pt modelId="{844D48F7-11F2-488D-9858-E4F3A0FE91AD}" type="sibTrans" cxnId="{B104AB25-DA56-482B-BD47-0E68C472A775}">
      <dgm:prSet/>
      <dgm:spPr/>
      <dgm:t>
        <a:bodyPr/>
        <a:lstStyle/>
        <a:p>
          <a:endParaRPr lang="en-US"/>
        </a:p>
      </dgm:t>
    </dgm:pt>
    <dgm:pt modelId="{1B36C761-C1A2-4DCA-842A-BB2B98EBF05B}">
      <dgm:prSet/>
      <dgm:spPr/>
      <dgm:t>
        <a:bodyPr/>
        <a:lstStyle/>
        <a:p>
          <a:r>
            <a:rPr lang="it-IT"/>
            <a:t>Registrare le attivita’ svolte</a:t>
          </a:r>
          <a:endParaRPr lang="en-US"/>
        </a:p>
      </dgm:t>
    </dgm:pt>
    <dgm:pt modelId="{BD7A4EB7-3083-4801-B977-EBFBAB2DBA51}" type="parTrans" cxnId="{420D5295-6B4A-439C-98EA-337AE3F8284C}">
      <dgm:prSet/>
      <dgm:spPr/>
      <dgm:t>
        <a:bodyPr/>
        <a:lstStyle/>
        <a:p>
          <a:endParaRPr lang="en-US"/>
        </a:p>
      </dgm:t>
    </dgm:pt>
    <dgm:pt modelId="{23B3C297-5E61-42AD-9A51-1761555532E3}" type="sibTrans" cxnId="{420D5295-6B4A-439C-98EA-337AE3F8284C}">
      <dgm:prSet/>
      <dgm:spPr/>
      <dgm:t>
        <a:bodyPr/>
        <a:lstStyle/>
        <a:p>
          <a:endParaRPr lang="en-US"/>
        </a:p>
      </dgm:t>
    </dgm:pt>
    <dgm:pt modelId="{60655704-869A-4973-892D-F9FFA65DB01D}">
      <dgm:prSet/>
      <dgm:spPr/>
      <dgm:t>
        <a:bodyPr/>
        <a:lstStyle/>
        <a:p>
          <a:r>
            <a:rPr lang="it-IT"/>
            <a:t>Effettuare degli step di controllo sugli effetti ottenuti</a:t>
          </a:r>
          <a:endParaRPr lang="en-US"/>
        </a:p>
      </dgm:t>
    </dgm:pt>
    <dgm:pt modelId="{0CAEE914-6CEE-4A40-BCBC-E2EEC7AEE9F4}" type="parTrans" cxnId="{BCF6756F-9FED-4F4E-ACFF-1EDC6842EA8E}">
      <dgm:prSet/>
      <dgm:spPr/>
      <dgm:t>
        <a:bodyPr/>
        <a:lstStyle/>
        <a:p>
          <a:endParaRPr lang="en-US"/>
        </a:p>
      </dgm:t>
    </dgm:pt>
    <dgm:pt modelId="{FB439A88-2531-4E01-9292-F781DE89A996}" type="sibTrans" cxnId="{BCF6756F-9FED-4F4E-ACFF-1EDC6842EA8E}">
      <dgm:prSet/>
      <dgm:spPr/>
      <dgm:t>
        <a:bodyPr/>
        <a:lstStyle/>
        <a:p>
          <a:endParaRPr lang="en-US"/>
        </a:p>
      </dgm:t>
    </dgm:pt>
    <dgm:pt modelId="{27E3BB46-1D78-463F-82D0-EADEDF48E85D}">
      <dgm:prSet/>
      <dgm:spPr/>
      <dgm:t>
        <a:bodyPr/>
        <a:lstStyle/>
        <a:p>
          <a:r>
            <a:rPr lang="it-IT"/>
            <a:t>Rimodulare i piani di allenamento da seguire</a:t>
          </a:r>
          <a:endParaRPr lang="en-US"/>
        </a:p>
      </dgm:t>
    </dgm:pt>
    <dgm:pt modelId="{36CA070E-2E8E-4B2B-AB6D-C47D3FF0DC15}" type="parTrans" cxnId="{0E44A9C7-4C2F-4BCA-BBEA-04268F61D53A}">
      <dgm:prSet/>
      <dgm:spPr/>
      <dgm:t>
        <a:bodyPr/>
        <a:lstStyle/>
        <a:p>
          <a:endParaRPr lang="en-US"/>
        </a:p>
      </dgm:t>
    </dgm:pt>
    <dgm:pt modelId="{35CD21A3-483D-4F1D-8F78-05E8B7D04B94}" type="sibTrans" cxnId="{0E44A9C7-4C2F-4BCA-BBEA-04268F61D53A}">
      <dgm:prSet/>
      <dgm:spPr/>
      <dgm:t>
        <a:bodyPr/>
        <a:lstStyle/>
        <a:p>
          <a:endParaRPr lang="en-US"/>
        </a:p>
      </dgm:t>
    </dgm:pt>
    <dgm:pt modelId="{3E8B0965-BBAD-4DA8-B25F-C68D0057E448}" type="pres">
      <dgm:prSet presAssocID="{EED6F747-1C2D-4B56-975A-34A89C0DA7B9}" presName="linear" presStyleCnt="0">
        <dgm:presLayoutVars>
          <dgm:animLvl val="lvl"/>
          <dgm:resizeHandles val="exact"/>
        </dgm:presLayoutVars>
      </dgm:prSet>
      <dgm:spPr/>
    </dgm:pt>
    <dgm:pt modelId="{C279376E-BE74-449C-AF02-0473E537283B}" type="pres">
      <dgm:prSet presAssocID="{1954A69F-D46E-4516-96F2-3466A98A48F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45B88CA-F76C-477E-A543-49DA064A55C1}" type="pres">
      <dgm:prSet presAssocID="{1954A69F-D46E-4516-96F2-3466A98A48F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5185117-0A5F-4460-A5D9-B583F8FF8F29}" type="presOf" srcId="{1B36C761-C1A2-4DCA-842A-BB2B98EBF05B}" destId="{B45B88CA-F76C-477E-A543-49DA064A55C1}" srcOrd="0" destOrd="0" presId="urn:microsoft.com/office/officeart/2005/8/layout/vList2"/>
    <dgm:cxn modelId="{B104AB25-DA56-482B-BD47-0E68C472A775}" srcId="{EED6F747-1C2D-4B56-975A-34A89C0DA7B9}" destId="{1954A69F-D46E-4516-96F2-3466A98A48FA}" srcOrd="0" destOrd="0" parTransId="{783A7906-2F31-452F-9B5A-B2CB3E0C7FD2}" sibTransId="{844D48F7-11F2-488D-9858-E4F3A0FE91AD}"/>
    <dgm:cxn modelId="{8930944D-80B9-43E1-90C2-AB9E273B08A8}" type="presOf" srcId="{27E3BB46-1D78-463F-82D0-EADEDF48E85D}" destId="{B45B88CA-F76C-477E-A543-49DA064A55C1}" srcOrd="0" destOrd="2" presId="urn:microsoft.com/office/officeart/2005/8/layout/vList2"/>
    <dgm:cxn modelId="{BCF6756F-9FED-4F4E-ACFF-1EDC6842EA8E}" srcId="{1954A69F-D46E-4516-96F2-3466A98A48FA}" destId="{60655704-869A-4973-892D-F9FFA65DB01D}" srcOrd="1" destOrd="0" parTransId="{0CAEE914-6CEE-4A40-BCBC-E2EEC7AEE9F4}" sibTransId="{FB439A88-2531-4E01-9292-F781DE89A996}"/>
    <dgm:cxn modelId="{BADBCB92-A71F-4742-A6D2-F32CF758A5D9}" type="presOf" srcId="{EED6F747-1C2D-4B56-975A-34A89C0DA7B9}" destId="{3E8B0965-BBAD-4DA8-B25F-C68D0057E448}" srcOrd="0" destOrd="0" presId="urn:microsoft.com/office/officeart/2005/8/layout/vList2"/>
    <dgm:cxn modelId="{420D5295-6B4A-439C-98EA-337AE3F8284C}" srcId="{1954A69F-D46E-4516-96F2-3466A98A48FA}" destId="{1B36C761-C1A2-4DCA-842A-BB2B98EBF05B}" srcOrd="0" destOrd="0" parTransId="{BD7A4EB7-3083-4801-B977-EBFBAB2DBA51}" sibTransId="{23B3C297-5E61-42AD-9A51-1761555532E3}"/>
    <dgm:cxn modelId="{4739E5B1-AB56-4F47-8E69-CFA514150792}" type="presOf" srcId="{60655704-869A-4973-892D-F9FFA65DB01D}" destId="{B45B88CA-F76C-477E-A543-49DA064A55C1}" srcOrd="0" destOrd="1" presId="urn:microsoft.com/office/officeart/2005/8/layout/vList2"/>
    <dgm:cxn modelId="{0E44A9C7-4C2F-4BCA-BBEA-04268F61D53A}" srcId="{1954A69F-D46E-4516-96F2-3466A98A48FA}" destId="{27E3BB46-1D78-463F-82D0-EADEDF48E85D}" srcOrd="2" destOrd="0" parTransId="{36CA070E-2E8E-4B2B-AB6D-C47D3FF0DC15}" sibTransId="{35CD21A3-483D-4F1D-8F78-05E8B7D04B94}"/>
    <dgm:cxn modelId="{89DA27D3-3606-48AC-B98E-55FAB33202CB}" type="presOf" srcId="{1954A69F-D46E-4516-96F2-3466A98A48FA}" destId="{C279376E-BE74-449C-AF02-0473E537283B}" srcOrd="0" destOrd="0" presId="urn:microsoft.com/office/officeart/2005/8/layout/vList2"/>
    <dgm:cxn modelId="{9FED525F-56BF-4C48-A1D2-3098B38F9CA2}" type="presParOf" srcId="{3E8B0965-BBAD-4DA8-B25F-C68D0057E448}" destId="{C279376E-BE74-449C-AF02-0473E537283B}" srcOrd="0" destOrd="0" presId="urn:microsoft.com/office/officeart/2005/8/layout/vList2"/>
    <dgm:cxn modelId="{285BB23B-2D4F-4F66-8802-CBEB7832E957}" type="presParOf" srcId="{3E8B0965-BBAD-4DA8-B25F-C68D0057E448}" destId="{B45B88CA-F76C-477E-A543-49DA064A55C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FA3C3B-095F-41C7-80AB-6FF51B3CC82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9F31022-1A9B-42E9-A134-F7C9D8E4870E}">
      <dgm:prSet phldrT="[Text]" custT="1"/>
      <dgm:spPr/>
      <dgm:t>
        <a:bodyPr/>
        <a:lstStyle/>
        <a:p>
          <a:r>
            <a:rPr lang="it-IT" sz="2100" dirty="0"/>
            <a:t>UTENTE</a:t>
          </a:r>
        </a:p>
      </dgm:t>
    </dgm:pt>
    <dgm:pt modelId="{BCF79602-3C5B-4C1F-B3EA-AF0E0591A48D}" type="parTrans" cxnId="{4826FB60-4756-4920-9027-C399231BBAA5}">
      <dgm:prSet/>
      <dgm:spPr/>
      <dgm:t>
        <a:bodyPr/>
        <a:lstStyle/>
        <a:p>
          <a:endParaRPr lang="it-IT" sz="2100"/>
        </a:p>
      </dgm:t>
    </dgm:pt>
    <dgm:pt modelId="{84779651-AC27-4847-BBAF-936529751FB1}" type="sibTrans" cxnId="{4826FB60-4756-4920-9027-C399231BBAA5}">
      <dgm:prSet/>
      <dgm:spPr/>
      <dgm:t>
        <a:bodyPr/>
        <a:lstStyle/>
        <a:p>
          <a:endParaRPr lang="it-IT" sz="2100"/>
        </a:p>
      </dgm:t>
    </dgm:pt>
    <dgm:pt modelId="{0F985DE4-776B-4638-8B89-F40B17C8679E}">
      <dgm:prSet phldrT="[Text]" custT="1"/>
      <dgm:spPr/>
      <dgm:t>
        <a:bodyPr/>
        <a:lstStyle/>
        <a:p>
          <a:r>
            <a:rPr lang="it-IT" sz="2100" dirty="0"/>
            <a:t>accede al sistema</a:t>
          </a:r>
        </a:p>
      </dgm:t>
    </dgm:pt>
    <dgm:pt modelId="{C3E56EE1-2B3F-4D5D-94B9-3947245E6641}" type="parTrans" cxnId="{566A5B74-FDA6-49DD-99D3-2C760B406F32}">
      <dgm:prSet custT="1"/>
      <dgm:spPr/>
      <dgm:t>
        <a:bodyPr/>
        <a:lstStyle/>
        <a:p>
          <a:endParaRPr lang="it-IT" sz="2100"/>
        </a:p>
      </dgm:t>
    </dgm:pt>
    <dgm:pt modelId="{FF980005-F7E6-4239-8198-C68BAF7A7D23}" type="sibTrans" cxnId="{566A5B74-FDA6-49DD-99D3-2C760B406F32}">
      <dgm:prSet/>
      <dgm:spPr/>
      <dgm:t>
        <a:bodyPr/>
        <a:lstStyle/>
        <a:p>
          <a:endParaRPr lang="it-IT" sz="2100"/>
        </a:p>
      </dgm:t>
    </dgm:pt>
    <dgm:pt modelId="{1D2371BD-0B02-4AC6-B0CC-9E3B649F3D7F}">
      <dgm:prSet phldrT="[Text]" custT="1"/>
      <dgm:spPr/>
      <dgm:t>
        <a:bodyPr/>
        <a:lstStyle/>
        <a:p>
          <a:r>
            <a:rPr lang="it-IT" sz="2100" dirty="0"/>
            <a:t>fornisce le informazioni richieste</a:t>
          </a:r>
        </a:p>
      </dgm:t>
    </dgm:pt>
    <dgm:pt modelId="{FA80E925-9825-4F07-9410-FDEAF8634B3D}" type="parTrans" cxnId="{043F4A86-8907-4143-A4A8-3C147D31F056}">
      <dgm:prSet custT="1"/>
      <dgm:spPr/>
      <dgm:t>
        <a:bodyPr/>
        <a:lstStyle/>
        <a:p>
          <a:endParaRPr lang="it-IT" sz="2100"/>
        </a:p>
      </dgm:t>
    </dgm:pt>
    <dgm:pt modelId="{7FC4EED8-0376-43ED-9792-2399BA61168D}" type="sibTrans" cxnId="{043F4A86-8907-4143-A4A8-3C147D31F056}">
      <dgm:prSet/>
      <dgm:spPr/>
      <dgm:t>
        <a:bodyPr/>
        <a:lstStyle/>
        <a:p>
          <a:endParaRPr lang="it-IT" sz="2100"/>
        </a:p>
      </dgm:t>
    </dgm:pt>
    <dgm:pt modelId="{6E778A84-89A0-4C49-A082-68C160D70E39}">
      <dgm:prSet phldrT="[Text]" custT="1"/>
      <dgm:spPr/>
      <dgm:t>
        <a:bodyPr/>
        <a:lstStyle/>
        <a:p>
          <a:r>
            <a:rPr lang="it-IT" sz="2100" dirty="0"/>
            <a:t>applica e registra le attività consigliate</a:t>
          </a:r>
        </a:p>
      </dgm:t>
    </dgm:pt>
    <dgm:pt modelId="{3048F72B-191C-499E-9F13-A52FFF82B027}" type="parTrans" cxnId="{E1DBD1C4-044F-4870-BDB0-02758C81578D}">
      <dgm:prSet custT="1"/>
      <dgm:spPr/>
      <dgm:t>
        <a:bodyPr/>
        <a:lstStyle/>
        <a:p>
          <a:endParaRPr lang="it-IT" sz="2100"/>
        </a:p>
      </dgm:t>
    </dgm:pt>
    <dgm:pt modelId="{0CAD7022-0060-4BF4-B041-A13EA2208FBB}" type="sibTrans" cxnId="{E1DBD1C4-044F-4870-BDB0-02758C81578D}">
      <dgm:prSet/>
      <dgm:spPr/>
      <dgm:t>
        <a:bodyPr/>
        <a:lstStyle/>
        <a:p>
          <a:endParaRPr lang="it-IT" sz="2100"/>
        </a:p>
      </dgm:t>
    </dgm:pt>
    <dgm:pt modelId="{14DCE778-74EA-4F53-9ECD-63E5B01EE0BA}">
      <dgm:prSet phldrT="[Text]" custT="1"/>
      <dgm:spPr/>
      <dgm:t>
        <a:bodyPr/>
        <a:lstStyle/>
        <a:p>
          <a:r>
            <a:rPr lang="it-IT" sz="2100" dirty="0"/>
            <a:t>verifica le eventuali </a:t>
          </a:r>
          <a:r>
            <a:rPr lang="it-IT" sz="2100" dirty="0" err="1"/>
            <a:t>criticita’</a:t>
          </a:r>
          <a:r>
            <a:rPr lang="it-IT" sz="2100" dirty="0"/>
            <a:t> emerse</a:t>
          </a:r>
        </a:p>
      </dgm:t>
    </dgm:pt>
    <dgm:pt modelId="{A4DCF38E-EEE0-4C30-9D15-03DAEAEC43C0}" type="parTrans" cxnId="{3AA62B2E-4330-497A-B2CB-B925F5E83099}">
      <dgm:prSet custT="1"/>
      <dgm:spPr/>
      <dgm:t>
        <a:bodyPr/>
        <a:lstStyle/>
        <a:p>
          <a:endParaRPr lang="it-IT" sz="2100"/>
        </a:p>
      </dgm:t>
    </dgm:pt>
    <dgm:pt modelId="{41E10D39-5DDC-4A8D-A5C6-0F9D5C51833B}" type="sibTrans" cxnId="{3AA62B2E-4330-497A-B2CB-B925F5E83099}">
      <dgm:prSet/>
      <dgm:spPr/>
      <dgm:t>
        <a:bodyPr/>
        <a:lstStyle/>
        <a:p>
          <a:endParaRPr lang="it-IT" sz="2100"/>
        </a:p>
      </dgm:t>
    </dgm:pt>
    <dgm:pt modelId="{D0A2BEBB-452F-4372-96E2-D33573BA09A9}">
      <dgm:prSet phldrT="[Text]" custT="1"/>
      <dgm:spPr/>
      <dgm:t>
        <a:bodyPr/>
        <a:lstStyle/>
        <a:p>
          <a:r>
            <a:rPr lang="it-IT" sz="2100" dirty="0"/>
            <a:t>invia periodicamente i dati  al sistema</a:t>
          </a:r>
        </a:p>
      </dgm:t>
    </dgm:pt>
    <dgm:pt modelId="{7C590038-B225-42EC-A79B-8A2725784858}" type="parTrans" cxnId="{C254AAD8-21EB-4D02-9BC3-EB43AB348BB6}">
      <dgm:prSet custT="1"/>
      <dgm:spPr/>
      <dgm:t>
        <a:bodyPr/>
        <a:lstStyle/>
        <a:p>
          <a:endParaRPr lang="it-IT" sz="2100"/>
        </a:p>
      </dgm:t>
    </dgm:pt>
    <dgm:pt modelId="{11D6406F-AF14-4380-840E-E6200EDFD706}" type="sibTrans" cxnId="{C254AAD8-21EB-4D02-9BC3-EB43AB348BB6}">
      <dgm:prSet/>
      <dgm:spPr/>
      <dgm:t>
        <a:bodyPr/>
        <a:lstStyle/>
        <a:p>
          <a:endParaRPr lang="it-IT" sz="2100"/>
        </a:p>
      </dgm:t>
    </dgm:pt>
    <dgm:pt modelId="{D746E9AF-03F6-4D85-9158-8F6260F587FE}" type="pres">
      <dgm:prSet presAssocID="{C6FA3C3B-095F-41C7-80AB-6FF51B3CC82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D2A4F45-7BAD-4E19-A897-167F14D2CA3E}" type="pres">
      <dgm:prSet presAssocID="{F9F31022-1A9B-42E9-A134-F7C9D8E4870E}" presName="root1" presStyleCnt="0"/>
      <dgm:spPr/>
    </dgm:pt>
    <dgm:pt modelId="{79CD79BF-E014-4934-B4B1-9280ABE46446}" type="pres">
      <dgm:prSet presAssocID="{F9F31022-1A9B-42E9-A134-F7C9D8E4870E}" presName="LevelOneTextNode" presStyleLbl="node0" presStyleIdx="0" presStyleCnt="1">
        <dgm:presLayoutVars>
          <dgm:chPref val="3"/>
        </dgm:presLayoutVars>
      </dgm:prSet>
      <dgm:spPr/>
    </dgm:pt>
    <dgm:pt modelId="{5486B3FC-3B2C-405E-8210-37D127EDBEF6}" type="pres">
      <dgm:prSet presAssocID="{F9F31022-1A9B-42E9-A134-F7C9D8E4870E}" presName="level2hierChild" presStyleCnt="0"/>
      <dgm:spPr/>
    </dgm:pt>
    <dgm:pt modelId="{0D8084DF-11E1-48FE-AE9E-196E41C42983}" type="pres">
      <dgm:prSet presAssocID="{C3E56EE1-2B3F-4D5D-94B9-3947245E6641}" presName="conn2-1" presStyleLbl="parChTrans1D2" presStyleIdx="0" presStyleCnt="5"/>
      <dgm:spPr/>
    </dgm:pt>
    <dgm:pt modelId="{E6A22580-8A7F-453B-9DA4-CBD399034F94}" type="pres">
      <dgm:prSet presAssocID="{C3E56EE1-2B3F-4D5D-94B9-3947245E6641}" presName="connTx" presStyleLbl="parChTrans1D2" presStyleIdx="0" presStyleCnt="5"/>
      <dgm:spPr/>
    </dgm:pt>
    <dgm:pt modelId="{9A3797A1-9BD0-467C-A8E8-59F07CC4C5E8}" type="pres">
      <dgm:prSet presAssocID="{0F985DE4-776B-4638-8B89-F40B17C8679E}" presName="root2" presStyleCnt="0"/>
      <dgm:spPr/>
    </dgm:pt>
    <dgm:pt modelId="{59B28547-B8F4-47C9-BBA0-0F18360594B6}" type="pres">
      <dgm:prSet presAssocID="{0F985DE4-776B-4638-8B89-F40B17C8679E}" presName="LevelTwoTextNode" presStyleLbl="node2" presStyleIdx="0" presStyleCnt="5">
        <dgm:presLayoutVars>
          <dgm:chPref val="3"/>
        </dgm:presLayoutVars>
      </dgm:prSet>
      <dgm:spPr/>
    </dgm:pt>
    <dgm:pt modelId="{71A988CB-B97E-4179-AA29-66DF097B2592}" type="pres">
      <dgm:prSet presAssocID="{0F985DE4-776B-4638-8B89-F40B17C8679E}" presName="level3hierChild" presStyleCnt="0"/>
      <dgm:spPr/>
    </dgm:pt>
    <dgm:pt modelId="{FBA27B27-E8D6-4E9B-A2B6-7BAECD7FB01C}" type="pres">
      <dgm:prSet presAssocID="{FA80E925-9825-4F07-9410-FDEAF8634B3D}" presName="conn2-1" presStyleLbl="parChTrans1D2" presStyleIdx="1" presStyleCnt="5"/>
      <dgm:spPr/>
    </dgm:pt>
    <dgm:pt modelId="{9A99935A-E47A-4DFA-94E5-7CE2AD9764A6}" type="pres">
      <dgm:prSet presAssocID="{FA80E925-9825-4F07-9410-FDEAF8634B3D}" presName="connTx" presStyleLbl="parChTrans1D2" presStyleIdx="1" presStyleCnt="5"/>
      <dgm:spPr/>
    </dgm:pt>
    <dgm:pt modelId="{05771603-82CB-4485-9D63-AEAC773CFCF7}" type="pres">
      <dgm:prSet presAssocID="{1D2371BD-0B02-4AC6-B0CC-9E3B649F3D7F}" presName="root2" presStyleCnt="0"/>
      <dgm:spPr/>
    </dgm:pt>
    <dgm:pt modelId="{9A887722-E57A-49FD-9679-C5ECB31C6921}" type="pres">
      <dgm:prSet presAssocID="{1D2371BD-0B02-4AC6-B0CC-9E3B649F3D7F}" presName="LevelTwoTextNode" presStyleLbl="node2" presStyleIdx="1" presStyleCnt="5">
        <dgm:presLayoutVars>
          <dgm:chPref val="3"/>
        </dgm:presLayoutVars>
      </dgm:prSet>
      <dgm:spPr/>
    </dgm:pt>
    <dgm:pt modelId="{4CBED972-1F09-4B8F-A3A7-5C18482B75C1}" type="pres">
      <dgm:prSet presAssocID="{1D2371BD-0B02-4AC6-B0CC-9E3B649F3D7F}" presName="level3hierChild" presStyleCnt="0"/>
      <dgm:spPr/>
    </dgm:pt>
    <dgm:pt modelId="{279FC54E-4EB9-4BD4-B6B6-E1095B7BC1CD}" type="pres">
      <dgm:prSet presAssocID="{3048F72B-191C-499E-9F13-A52FFF82B027}" presName="conn2-1" presStyleLbl="parChTrans1D2" presStyleIdx="2" presStyleCnt="5"/>
      <dgm:spPr/>
    </dgm:pt>
    <dgm:pt modelId="{818FBFC1-A94A-4A0C-9016-A9ACF1E4BE71}" type="pres">
      <dgm:prSet presAssocID="{3048F72B-191C-499E-9F13-A52FFF82B027}" presName="connTx" presStyleLbl="parChTrans1D2" presStyleIdx="2" presStyleCnt="5"/>
      <dgm:spPr/>
    </dgm:pt>
    <dgm:pt modelId="{B41A8F8B-701A-4CF6-AD9B-782728867B66}" type="pres">
      <dgm:prSet presAssocID="{6E778A84-89A0-4C49-A082-68C160D70E39}" presName="root2" presStyleCnt="0"/>
      <dgm:spPr/>
    </dgm:pt>
    <dgm:pt modelId="{34A02232-ADEE-4C24-84DB-176A23AA5E92}" type="pres">
      <dgm:prSet presAssocID="{6E778A84-89A0-4C49-A082-68C160D70E39}" presName="LevelTwoTextNode" presStyleLbl="node2" presStyleIdx="2" presStyleCnt="5">
        <dgm:presLayoutVars>
          <dgm:chPref val="3"/>
        </dgm:presLayoutVars>
      </dgm:prSet>
      <dgm:spPr/>
    </dgm:pt>
    <dgm:pt modelId="{E59B9613-3E20-4893-88CF-088704160382}" type="pres">
      <dgm:prSet presAssocID="{6E778A84-89A0-4C49-A082-68C160D70E39}" presName="level3hierChild" presStyleCnt="0"/>
      <dgm:spPr/>
    </dgm:pt>
    <dgm:pt modelId="{C8D6D86D-ED78-4570-9584-66B1D7DEB6D5}" type="pres">
      <dgm:prSet presAssocID="{A4DCF38E-EEE0-4C30-9D15-03DAEAEC43C0}" presName="conn2-1" presStyleLbl="parChTrans1D2" presStyleIdx="3" presStyleCnt="5"/>
      <dgm:spPr/>
    </dgm:pt>
    <dgm:pt modelId="{F3D611C3-C82C-4567-BA14-0948F02599BD}" type="pres">
      <dgm:prSet presAssocID="{A4DCF38E-EEE0-4C30-9D15-03DAEAEC43C0}" presName="connTx" presStyleLbl="parChTrans1D2" presStyleIdx="3" presStyleCnt="5"/>
      <dgm:spPr/>
    </dgm:pt>
    <dgm:pt modelId="{5C252023-DABD-40AF-B46E-16B85DE79DCD}" type="pres">
      <dgm:prSet presAssocID="{14DCE778-74EA-4F53-9ECD-63E5B01EE0BA}" presName="root2" presStyleCnt="0"/>
      <dgm:spPr/>
    </dgm:pt>
    <dgm:pt modelId="{71BABD09-48D0-45A8-902C-2A6BC5BAFBE2}" type="pres">
      <dgm:prSet presAssocID="{14DCE778-74EA-4F53-9ECD-63E5B01EE0BA}" presName="LevelTwoTextNode" presStyleLbl="node2" presStyleIdx="3" presStyleCnt="5">
        <dgm:presLayoutVars>
          <dgm:chPref val="3"/>
        </dgm:presLayoutVars>
      </dgm:prSet>
      <dgm:spPr/>
    </dgm:pt>
    <dgm:pt modelId="{3A014618-C82A-494E-800D-519F3C4F4C44}" type="pres">
      <dgm:prSet presAssocID="{14DCE778-74EA-4F53-9ECD-63E5B01EE0BA}" presName="level3hierChild" presStyleCnt="0"/>
      <dgm:spPr/>
    </dgm:pt>
    <dgm:pt modelId="{E6BE698B-0379-46B0-9336-70CF8C4D192A}" type="pres">
      <dgm:prSet presAssocID="{7C590038-B225-42EC-A79B-8A2725784858}" presName="conn2-1" presStyleLbl="parChTrans1D2" presStyleIdx="4" presStyleCnt="5"/>
      <dgm:spPr/>
    </dgm:pt>
    <dgm:pt modelId="{91C93ACA-EAB1-448D-9425-13E09E30462C}" type="pres">
      <dgm:prSet presAssocID="{7C590038-B225-42EC-A79B-8A2725784858}" presName="connTx" presStyleLbl="parChTrans1D2" presStyleIdx="4" presStyleCnt="5"/>
      <dgm:spPr/>
    </dgm:pt>
    <dgm:pt modelId="{9BE2673B-0E13-4D39-B88B-5FB864D64C49}" type="pres">
      <dgm:prSet presAssocID="{D0A2BEBB-452F-4372-96E2-D33573BA09A9}" presName="root2" presStyleCnt="0"/>
      <dgm:spPr/>
    </dgm:pt>
    <dgm:pt modelId="{AA12E36B-C1C1-4E4E-B516-5B7A01DB9E89}" type="pres">
      <dgm:prSet presAssocID="{D0A2BEBB-452F-4372-96E2-D33573BA09A9}" presName="LevelTwoTextNode" presStyleLbl="node2" presStyleIdx="4" presStyleCnt="5">
        <dgm:presLayoutVars>
          <dgm:chPref val="3"/>
        </dgm:presLayoutVars>
      </dgm:prSet>
      <dgm:spPr/>
    </dgm:pt>
    <dgm:pt modelId="{4E47DB59-7793-49D7-AFF0-C95ECB35D69C}" type="pres">
      <dgm:prSet presAssocID="{D0A2BEBB-452F-4372-96E2-D33573BA09A9}" presName="level3hierChild" presStyleCnt="0"/>
      <dgm:spPr/>
    </dgm:pt>
  </dgm:ptLst>
  <dgm:cxnLst>
    <dgm:cxn modelId="{5D2B800B-46B0-46A5-8293-2DF763C1B01E}" type="presOf" srcId="{C3E56EE1-2B3F-4D5D-94B9-3947245E6641}" destId="{0D8084DF-11E1-48FE-AE9E-196E41C42983}" srcOrd="0" destOrd="0" presId="urn:microsoft.com/office/officeart/2008/layout/HorizontalMultiLevelHierarchy"/>
    <dgm:cxn modelId="{3AA62B2E-4330-497A-B2CB-B925F5E83099}" srcId="{F9F31022-1A9B-42E9-A134-F7C9D8E4870E}" destId="{14DCE778-74EA-4F53-9ECD-63E5B01EE0BA}" srcOrd="3" destOrd="0" parTransId="{A4DCF38E-EEE0-4C30-9D15-03DAEAEC43C0}" sibTransId="{41E10D39-5DDC-4A8D-A5C6-0F9D5C51833B}"/>
    <dgm:cxn modelId="{03EEBC36-D9E9-43B2-A993-060A05C5ADBE}" type="presOf" srcId="{FA80E925-9825-4F07-9410-FDEAF8634B3D}" destId="{FBA27B27-E8D6-4E9B-A2B6-7BAECD7FB01C}" srcOrd="0" destOrd="0" presId="urn:microsoft.com/office/officeart/2008/layout/HorizontalMultiLevelHierarchy"/>
    <dgm:cxn modelId="{2013045B-7639-425F-9E5E-0308697AD72A}" type="presOf" srcId="{A4DCF38E-EEE0-4C30-9D15-03DAEAEC43C0}" destId="{C8D6D86D-ED78-4570-9584-66B1D7DEB6D5}" srcOrd="0" destOrd="0" presId="urn:microsoft.com/office/officeart/2008/layout/HorizontalMultiLevelHierarchy"/>
    <dgm:cxn modelId="{994F175F-3C80-48CF-9909-5D89C6CE7A20}" type="presOf" srcId="{FA80E925-9825-4F07-9410-FDEAF8634B3D}" destId="{9A99935A-E47A-4DFA-94E5-7CE2AD9764A6}" srcOrd="1" destOrd="0" presId="urn:microsoft.com/office/officeart/2008/layout/HorizontalMultiLevelHierarchy"/>
    <dgm:cxn modelId="{4826FB60-4756-4920-9027-C399231BBAA5}" srcId="{C6FA3C3B-095F-41C7-80AB-6FF51B3CC829}" destId="{F9F31022-1A9B-42E9-A134-F7C9D8E4870E}" srcOrd="0" destOrd="0" parTransId="{BCF79602-3C5B-4C1F-B3EA-AF0E0591A48D}" sibTransId="{84779651-AC27-4847-BBAF-936529751FB1}"/>
    <dgm:cxn modelId="{994DA861-42F5-4401-BB97-B31BEC122EA5}" type="presOf" srcId="{3048F72B-191C-499E-9F13-A52FFF82B027}" destId="{818FBFC1-A94A-4A0C-9016-A9ACF1E4BE71}" srcOrd="1" destOrd="0" presId="urn:microsoft.com/office/officeart/2008/layout/HorizontalMultiLevelHierarchy"/>
    <dgm:cxn modelId="{0B4AD645-8C7E-4DAA-AEB3-F4A9B48C5DAC}" type="presOf" srcId="{7C590038-B225-42EC-A79B-8A2725784858}" destId="{E6BE698B-0379-46B0-9336-70CF8C4D192A}" srcOrd="0" destOrd="0" presId="urn:microsoft.com/office/officeart/2008/layout/HorizontalMultiLevelHierarchy"/>
    <dgm:cxn modelId="{2E34AA68-C966-4ECC-87AD-263BAE99965F}" type="presOf" srcId="{F9F31022-1A9B-42E9-A134-F7C9D8E4870E}" destId="{79CD79BF-E014-4934-B4B1-9280ABE46446}" srcOrd="0" destOrd="0" presId="urn:microsoft.com/office/officeart/2008/layout/HorizontalMultiLevelHierarchy"/>
    <dgm:cxn modelId="{6D27794E-AA99-45B2-AC65-F2F541A559A9}" type="presOf" srcId="{C3E56EE1-2B3F-4D5D-94B9-3947245E6641}" destId="{E6A22580-8A7F-453B-9DA4-CBD399034F94}" srcOrd="1" destOrd="0" presId="urn:microsoft.com/office/officeart/2008/layout/HorizontalMultiLevelHierarchy"/>
    <dgm:cxn modelId="{566A5B74-FDA6-49DD-99D3-2C760B406F32}" srcId="{F9F31022-1A9B-42E9-A134-F7C9D8E4870E}" destId="{0F985DE4-776B-4638-8B89-F40B17C8679E}" srcOrd="0" destOrd="0" parTransId="{C3E56EE1-2B3F-4D5D-94B9-3947245E6641}" sibTransId="{FF980005-F7E6-4239-8198-C68BAF7A7D23}"/>
    <dgm:cxn modelId="{AA4F6175-7013-49B5-865D-27B789B7338B}" type="presOf" srcId="{C6FA3C3B-095F-41C7-80AB-6FF51B3CC829}" destId="{D746E9AF-03F6-4D85-9158-8F6260F587FE}" srcOrd="0" destOrd="0" presId="urn:microsoft.com/office/officeart/2008/layout/HorizontalMultiLevelHierarchy"/>
    <dgm:cxn modelId="{44D34675-6DEA-4D30-AA1A-E037F5DD681B}" type="presOf" srcId="{1D2371BD-0B02-4AC6-B0CC-9E3B649F3D7F}" destId="{9A887722-E57A-49FD-9679-C5ECB31C6921}" srcOrd="0" destOrd="0" presId="urn:microsoft.com/office/officeart/2008/layout/HorizontalMultiLevelHierarchy"/>
    <dgm:cxn modelId="{043F4A86-8907-4143-A4A8-3C147D31F056}" srcId="{F9F31022-1A9B-42E9-A134-F7C9D8E4870E}" destId="{1D2371BD-0B02-4AC6-B0CC-9E3B649F3D7F}" srcOrd="1" destOrd="0" parTransId="{FA80E925-9825-4F07-9410-FDEAF8634B3D}" sibTransId="{7FC4EED8-0376-43ED-9792-2399BA61168D}"/>
    <dgm:cxn modelId="{D202DD8E-D499-4BB1-A8BB-DA3313E095A4}" type="presOf" srcId="{14DCE778-74EA-4F53-9ECD-63E5B01EE0BA}" destId="{71BABD09-48D0-45A8-902C-2A6BC5BAFBE2}" srcOrd="0" destOrd="0" presId="urn:microsoft.com/office/officeart/2008/layout/HorizontalMultiLevelHierarchy"/>
    <dgm:cxn modelId="{89CB49B8-EF1C-4DCF-8C63-AA77D362FEEA}" type="presOf" srcId="{D0A2BEBB-452F-4372-96E2-D33573BA09A9}" destId="{AA12E36B-C1C1-4E4E-B516-5B7A01DB9E89}" srcOrd="0" destOrd="0" presId="urn:microsoft.com/office/officeart/2008/layout/HorizontalMultiLevelHierarchy"/>
    <dgm:cxn modelId="{EF12CABE-49A2-4725-ADFD-A9BE8769198E}" type="presOf" srcId="{6E778A84-89A0-4C49-A082-68C160D70E39}" destId="{34A02232-ADEE-4C24-84DB-176A23AA5E92}" srcOrd="0" destOrd="0" presId="urn:microsoft.com/office/officeart/2008/layout/HorizontalMultiLevelHierarchy"/>
    <dgm:cxn modelId="{E1DBD1C4-044F-4870-BDB0-02758C81578D}" srcId="{F9F31022-1A9B-42E9-A134-F7C9D8E4870E}" destId="{6E778A84-89A0-4C49-A082-68C160D70E39}" srcOrd="2" destOrd="0" parTransId="{3048F72B-191C-499E-9F13-A52FFF82B027}" sibTransId="{0CAD7022-0060-4BF4-B041-A13EA2208FBB}"/>
    <dgm:cxn modelId="{C254AAD8-21EB-4D02-9BC3-EB43AB348BB6}" srcId="{F9F31022-1A9B-42E9-A134-F7C9D8E4870E}" destId="{D0A2BEBB-452F-4372-96E2-D33573BA09A9}" srcOrd="4" destOrd="0" parTransId="{7C590038-B225-42EC-A79B-8A2725784858}" sibTransId="{11D6406F-AF14-4380-840E-E6200EDFD706}"/>
    <dgm:cxn modelId="{7067BEDA-04DC-4A34-8B98-37BD949D41EF}" type="presOf" srcId="{0F985DE4-776B-4638-8B89-F40B17C8679E}" destId="{59B28547-B8F4-47C9-BBA0-0F18360594B6}" srcOrd="0" destOrd="0" presId="urn:microsoft.com/office/officeart/2008/layout/HorizontalMultiLevelHierarchy"/>
    <dgm:cxn modelId="{7E8DA8E6-939B-4B31-8AE0-6EF5C21893F0}" type="presOf" srcId="{A4DCF38E-EEE0-4C30-9D15-03DAEAEC43C0}" destId="{F3D611C3-C82C-4567-BA14-0948F02599BD}" srcOrd="1" destOrd="0" presId="urn:microsoft.com/office/officeart/2008/layout/HorizontalMultiLevelHierarchy"/>
    <dgm:cxn modelId="{C30AA3F8-C350-40FB-835E-98DF2FFD25F3}" type="presOf" srcId="{7C590038-B225-42EC-A79B-8A2725784858}" destId="{91C93ACA-EAB1-448D-9425-13E09E30462C}" srcOrd="1" destOrd="0" presId="urn:microsoft.com/office/officeart/2008/layout/HorizontalMultiLevelHierarchy"/>
    <dgm:cxn modelId="{7673F4F9-11B6-45D6-BDC6-563B88241543}" type="presOf" srcId="{3048F72B-191C-499E-9F13-A52FFF82B027}" destId="{279FC54E-4EB9-4BD4-B6B6-E1095B7BC1CD}" srcOrd="0" destOrd="0" presId="urn:microsoft.com/office/officeart/2008/layout/HorizontalMultiLevelHierarchy"/>
    <dgm:cxn modelId="{F75CBE2C-03F2-4EFB-8FD8-E1C0F139F26B}" type="presParOf" srcId="{D746E9AF-03F6-4D85-9158-8F6260F587FE}" destId="{BD2A4F45-7BAD-4E19-A897-167F14D2CA3E}" srcOrd="0" destOrd="0" presId="urn:microsoft.com/office/officeart/2008/layout/HorizontalMultiLevelHierarchy"/>
    <dgm:cxn modelId="{ECBC5A85-341D-4010-A05B-172AD273DCCB}" type="presParOf" srcId="{BD2A4F45-7BAD-4E19-A897-167F14D2CA3E}" destId="{79CD79BF-E014-4934-B4B1-9280ABE46446}" srcOrd="0" destOrd="0" presId="urn:microsoft.com/office/officeart/2008/layout/HorizontalMultiLevelHierarchy"/>
    <dgm:cxn modelId="{66964A99-5E7D-4426-A24D-4A0661560D2A}" type="presParOf" srcId="{BD2A4F45-7BAD-4E19-A897-167F14D2CA3E}" destId="{5486B3FC-3B2C-405E-8210-37D127EDBEF6}" srcOrd="1" destOrd="0" presId="urn:microsoft.com/office/officeart/2008/layout/HorizontalMultiLevelHierarchy"/>
    <dgm:cxn modelId="{2553C5A0-31BB-490A-96A1-B0BD98A6A080}" type="presParOf" srcId="{5486B3FC-3B2C-405E-8210-37D127EDBEF6}" destId="{0D8084DF-11E1-48FE-AE9E-196E41C42983}" srcOrd="0" destOrd="0" presId="urn:microsoft.com/office/officeart/2008/layout/HorizontalMultiLevelHierarchy"/>
    <dgm:cxn modelId="{50F1869A-0A77-44A2-A4ED-1430D9B07AE2}" type="presParOf" srcId="{0D8084DF-11E1-48FE-AE9E-196E41C42983}" destId="{E6A22580-8A7F-453B-9DA4-CBD399034F94}" srcOrd="0" destOrd="0" presId="urn:microsoft.com/office/officeart/2008/layout/HorizontalMultiLevelHierarchy"/>
    <dgm:cxn modelId="{0292F9CF-FB5B-4C69-AA70-32628116F979}" type="presParOf" srcId="{5486B3FC-3B2C-405E-8210-37D127EDBEF6}" destId="{9A3797A1-9BD0-467C-A8E8-59F07CC4C5E8}" srcOrd="1" destOrd="0" presId="urn:microsoft.com/office/officeart/2008/layout/HorizontalMultiLevelHierarchy"/>
    <dgm:cxn modelId="{6CB5D9C9-2DF2-480E-BBFC-231E2168A046}" type="presParOf" srcId="{9A3797A1-9BD0-467C-A8E8-59F07CC4C5E8}" destId="{59B28547-B8F4-47C9-BBA0-0F18360594B6}" srcOrd="0" destOrd="0" presId="urn:microsoft.com/office/officeart/2008/layout/HorizontalMultiLevelHierarchy"/>
    <dgm:cxn modelId="{9E1B28CF-FA62-41EF-BBFB-4ADDDBB80AD8}" type="presParOf" srcId="{9A3797A1-9BD0-467C-A8E8-59F07CC4C5E8}" destId="{71A988CB-B97E-4179-AA29-66DF097B2592}" srcOrd="1" destOrd="0" presId="urn:microsoft.com/office/officeart/2008/layout/HorizontalMultiLevelHierarchy"/>
    <dgm:cxn modelId="{4F91C1C1-C899-4165-A498-162E2441D4C9}" type="presParOf" srcId="{5486B3FC-3B2C-405E-8210-37D127EDBEF6}" destId="{FBA27B27-E8D6-4E9B-A2B6-7BAECD7FB01C}" srcOrd="2" destOrd="0" presId="urn:microsoft.com/office/officeart/2008/layout/HorizontalMultiLevelHierarchy"/>
    <dgm:cxn modelId="{B5CFDBB8-51DE-4BE5-B442-78C5526143A2}" type="presParOf" srcId="{FBA27B27-E8D6-4E9B-A2B6-7BAECD7FB01C}" destId="{9A99935A-E47A-4DFA-94E5-7CE2AD9764A6}" srcOrd="0" destOrd="0" presId="urn:microsoft.com/office/officeart/2008/layout/HorizontalMultiLevelHierarchy"/>
    <dgm:cxn modelId="{3CBE41AA-B52B-4C61-9C90-127BCA93AD9D}" type="presParOf" srcId="{5486B3FC-3B2C-405E-8210-37D127EDBEF6}" destId="{05771603-82CB-4485-9D63-AEAC773CFCF7}" srcOrd="3" destOrd="0" presId="urn:microsoft.com/office/officeart/2008/layout/HorizontalMultiLevelHierarchy"/>
    <dgm:cxn modelId="{7A7D7FFF-5BD8-4155-806D-2B6CF5F4860C}" type="presParOf" srcId="{05771603-82CB-4485-9D63-AEAC773CFCF7}" destId="{9A887722-E57A-49FD-9679-C5ECB31C6921}" srcOrd="0" destOrd="0" presId="urn:microsoft.com/office/officeart/2008/layout/HorizontalMultiLevelHierarchy"/>
    <dgm:cxn modelId="{9DC1300D-7231-4F91-BDE0-38327730CCF8}" type="presParOf" srcId="{05771603-82CB-4485-9D63-AEAC773CFCF7}" destId="{4CBED972-1F09-4B8F-A3A7-5C18482B75C1}" srcOrd="1" destOrd="0" presId="urn:microsoft.com/office/officeart/2008/layout/HorizontalMultiLevelHierarchy"/>
    <dgm:cxn modelId="{3A2BB009-3109-4E32-B818-73E375B5AD9D}" type="presParOf" srcId="{5486B3FC-3B2C-405E-8210-37D127EDBEF6}" destId="{279FC54E-4EB9-4BD4-B6B6-E1095B7BC1CD}" srcOrd="4" destOrd="0" presId="urn:microsoft.com/office/officeart/2008/layout/HorizontalMultiLevelHierarchy"/>
    <dgm:cxn modelId="{BF23ACEF-CD4D-47FB-9823-53FE22C73E21}" type="presParOf" srcId="{279FC54E-4EB9-4BD4-B6B6-E1095B7BC1CD}" destId="{818FBFC1-A94A-4A0C-9016-A9ACF1E4BE71}" srcOrd="0" destOrd="0" presId="urn:microsoft.com/office/officeart/2008/layout/HorizontalMultiLevelHierarchy"/>
    <dgm:cxn modelId="{31C59B35-464F-49F2-AE4A-AF66D31BADF5}" type="presParOf" srcId="{5486B3FC-3B2C-405E-8210-37D127EDBEF6}" destId="{B41A8F8B-701A-4CF6-AD9B-782728867B66}" srcOrd="5" destOrd="0" presId="urn:microsoft.com/office/officeart/2008/layout/HorizontalMultiLevelHierarchy"/>
    <dgm:cxn modelId="{996BA770-14C1-4C3D-BE40-7C28C1590D7E}" type="presParOf" srcId="{B41A8F8B-701A-4CF6-AD9B-782728867B66}" destId="{34A02232-ADEE-4C24-84DB-176A23AA5E92}" srcOrd="0" destOrd="0" presId="urn:microsoft.com/office/officeart/2008/layout/HorizontalMultiLevelHierarchy"/>
    <dgm:cxn modelId="{85BDCD1B-81B1-4BC9-B230-BB836A84CD44}" type="presParOf" srcId="{B41A8F8B-701A-4CF6-AD9B-782728867B66}" destId="{E59B9613-3E20-4893-88CF-088704160382}" srcOrd="1" destOrd="0" presId="urn:microsoft.com/office/officeart/2008/layout/HorizontalMultiLevelHierarchy"/>
    <dgm:cxn modelId="{21E67E09-0155-4959-BB84-D3BAE37398F8}" type="presParOf" srcId="{5486B3FC-3B2C-405E-8210-37D127EDBEF6}" destId="{C8D6D86D-ED78-4570-9584-66B1D7DEB6D5}" srcOrd="6" destOrd="0" presId="urn:microsoft.com/office/officeart/2008/layout/HorizontalMultiLevelHierarchy"/>
    <dgm:cxn modelId="{AA6A4A59-3D52-4E11-8074-DBB415BC9F7E}" type="presParOf" srcId="{C8D6D86D-ED78-4570-9584-66B1D7DEB6D5}" destId="{F3D611C3-C82C-4567-BA14-0948F02599BD}" srcOrd="0" destOrd="0" presId="urn:microsoft.com/office/officeart/2008/layout/HorizontalMultiLevelHierarchy"/>
    <dgm:cxn modelId="{3D38262F-5805-4BDB-9111-C790124849F4}" type="presParOf" srcId="{5486B3FC-3B2C-405E-8210-37D127EDBEF6}" destId="{5C252023-DABD-40AF-B46E-16B85DE79DCD}" srcOrd="7" destOrd="0" presId="urn:microsoft.com/office/officeart/2008/layout/HorizontalMultiLevelHierarchy"/>
    <dgm:cxn modelId="{E240B303-9E35-41B7-A098-A1ACAEFE5F31}" type="presParOf" srcId="{5C252023-DABD-40AF-B46E-16B85DE79DCD}" destId="{71BABD09-48D0-45A8-902C-2A6BC5BAFBE2}" srcOrd="0" destOrd="0" presId="urn:microsoft.com/office/officeart/2008/layout/HorizontalMultiLevelHierarchy"/>
    <dgm:cxn modelId="{D690B1E1-2C68-4B9B-B3F9-DF5177F1FC6A}" type="presParOf" srcId="{5C252023-DABD-40AF-B46E-16B85DE79DCD}" destId="{3A014618-C82A-494E-800D-519F3C4F4C44}" srcOrd="1" destOrd="0" presId="urn:microsoft.com/office/officeart/2008/layout/HorizontalMultiLevelHierarchy"/>
    <dgm:cxn modelId="{EA086DE0-D3E8-4726-81B8-182B2CBD42E1}" type="presParOf" srcId="{5486B3FC-3B2C-405E-8210-37D127EDBEF6}" destId="{E6BE698B-0379-46B0-9336-70CF8C4D192A}" srcOrd="8" destOrd="0" presId="urn:microsoft.com/office/officeart/2008/layout/HorizontalMultiLevelHierarchy"/>
    <dgm:cxn modelId="{F124AA46-E77E-4032-B14D-5143218D859E}" type="presParOf" srcId="{E6BE698B-0379-46B0-9336-70CF8C4D192A}" destId="{91C93ACA-EAB1-448D-9425-13E09E30462C}" srcOrd="0" destOrd="0" presId="urn:microsoft.com/office/officeart/2008/layout/HorizontalMultiLevelHierarchy"/>
    <dgm:cxn modelId="{5B14D267-84B0-4429-9FF8-49BC5010471F}" type="presParOf" srcId="{5486B3FC-3B2C-405E-8210-37D127EDBEF6}" destId="{9BE2673B-0E13-4D39-B88B-5FB864D64C49}" srcOrd="9" destOrd="0" presId="urn:microsoft.com/office/officeart/2008/layout/HorizontalMultiLevelHierarchy"/>
    <dgm:cxn modelId="{A7E7150A-774A-4254-991A-183C7B20957C}" type="presParOf" srcId="{9BE2673B-0E13-4D39-B88B-5FB864D64C49}" destId="{AA12E36B-C1C1-4E4E-B516-5B7A01DB9E89}" srcOrd="0" destOrd="0" presId="urn:microsoft.com/office/officeart/2008/layout/HorizontalMultiLevelHierarchy"/>
    <dgm:cxn modelId="{2F31D82B-7996-4ABC-AEED-61F23347BD57}" type="presParOf" srcId="{9BE2673B-0E13-4D39-B88B-5FB864D64C49}" destId="{4E47DB59-7793-49D7-AFF0-C95ECB35D69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C6153-AF2C-4561-9CE2-109900E3FA44}">
      <dsp:nvSpPr>
        <dsp:cNvPr id="0" name=""/>
        <dsp:cNvSpPr/>
      </dsp:nvSpPr>
      <dsp:spPr>
        <a:xfrm>
          <a:off x="4276668" y="914"/>
          <a:ext cx="1578088" cy="7890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/>
            <a:t>ANSMES</a:t>
          </a:r>
        </a:p>
      </dsp:txBody>
      <dsp:txXfrm>
        <a:off x="4299778" y="24024"/>
        <a:ext cx="1531868" cy="742824"/>
      </dsp:txXfrm>
    </dsp:sp>
    <dsp:sp modelId="{47A646E0-59C8-45B7-9609-9419D664F499}">
      <dsp:nvSpPr>
        <dsp:cNvPr id="0" name=""/>
        <dsp:cNvSpPr/>
      </dsp:nvSpPr>
      <dsp:spPr>
        <a:xfrm rot="3600000">
          <a:off x="5306002" y="1385917"/>
          <a:ext cx="822573" cy="27616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>
        <a:off x="5388852" y="1441150"/>
        <a:ext cx="656874" cy="165699"/>
      </dsp:txXfrm>
    </dsp:sp>
    <dsp:sp modelId="{C85A8140-8EF5-4601-BFE2-3CA6764CD83A}">
      <dsp:nvSpPr>
        <dsp:cNvPr id="0" name=""/>
        <dsp:cNvSpPr/>
      </dsp:nvSpPr>
      <dsp:spPr>
        <a:xfrm>
          <a:off x="5579820" y="2258041"/>
          <a:ext cx="1578088" cy="7890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/>
            <a:t>AONI</a:t>
          </a:r>
        </a:p>
      </dsp:txBody>
      <dsp:txXfrm>
        <a:off x="5602930" y="2281151"/>
        <a:ext cx="1531868" cy="742824"/>
      </dsp:txXfrm>
    </dsp:sp>
    <dsp:sp modelId="{2E4D7C2F-C2F5-44D3-974E-1361CE217DCF}">
      <dsp:nvSpPr>
        <dsp:cNvPr id="0" name=""/>
        <dsp:cNvSpPr/>
      </dsp:nvSpPr>
      <dsp:spPr>
        <a:xfrm rot="10800000">
          <a:off x="4654425" y="2514480"/>
          <a:ext cx="822573" cy="27616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 rot="10800000">
        <a:off x="4737274" y="2569713"/>
        <a:ext cx="656874" cy="165699"/>
      </dsp:txXfrm>
    </dsp:sp>
    <dsp:sp modelId="{3C612D63-39B5-4A26-9767-F99109EAFD6A}">
      <dsp:nvSpPr>
        <dsp:cNvPr id="0" name=""/>
        <dsp:cNvSpPr/>
      </dsp:nvSpPr>
      <dsp:spPr>
        <a:xfrm>
          <a:off x="2973515" y="2258041"/>
          <a:ext cx="1578088" cy="7890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/>
            <a:t>MdS</a:t>
          </a:r>
        </a:p>
      </dsp:txBody>
      <dsp:txXfrm>
        <a:off x="2996625" y="2281151"/>
        <a:ext cx="1531868" cy="742824"/>
      </dsp:txXfrm>
    </dsp:sp>
    <dsp:sp modelId="{3BE4F407-3EF3-46D1-A2BB-7C9497D8D249}">
      <dsp:nvSpPr>
        <dsp:cNvPr id="0" name=""/>
        <dsp:cNvSpPr/>
      </dsp:nvSpPr>
      <dsp:spPr>
        <a:xfrm rot="18000000">
          <a:off x="4002849" y="1385917"/>
          <a:ext cx="822573" cy="27616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>
        <a:off x="4085699" y="1441150"/>
        <a:ext cx="656874" cy="1656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48217-1682-4B49-BDF2-65818119471D}">
      <dsp:nvSpPr>
        <dsp:cNvPr id="0" name=""/>
        <dsp:cNvSpPr/>
      </dsp:nvSpPr>
      <dsp:spPr>
        <a:xfrm>
          <a:off x="2634102" y="2829999"/>
          <a:ext cx="3709991" cy="2470192"/>
        </a:xfrm>
        <a:custGeom>
          <a:avLst/>
          <a:gdLst/>
          <a:ahLst/>
          <a:cxnLst/>
          <a:rect l="0" t="0" r="0" b="0"/>
          <a:pathLst>
            <a:path>
              <a:moveTo>
                <a:pt x="3709991" y="0"/>
              </a:moveTo>
              <a:lnTo>
                <a:pt x="0" y="247019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/>
        </a:p>
      </dsp:txBody>
      <dsp:txXfrm>
        <a:off x="4377670" y="3953667"/>
        <a:ext cx="222855" cy="222855"/>
      </dsp:txXfrm>
    </dsp:sp>
    <dsp:sp modelId="{CCBC6085-8279-44ED-B6F4-18CCD2DC0888}">
      <dsp:nvSpPr>
        <dsp:cNvPr id="0" name=""/>
        <dsp:cNvSpPr/>
      </dsp:nvSpPr>
      <dsp:spPr>
        <a:xfrm>
          <a:off x="2634102" y="2829999"/>
          <a:ext cx="3709991" cy="1642076"/>
        </a:xfrm>
        <a:custGeom>
          <a:avLst/>
          <a:gdLst/>
          <a:ahLst/>
          <a:cxnLst/>
          <a:rect l="0" t="0" r="0" b="0"/>
          <a:pathLst>
            <a:path>
              <a:moveTo>
                <a:pt x="3709991" y="0"/>
              </a:moveTo>
              <a:lnTo>
                <a:pt x="0" y="164207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/>
        </a:p>
      </dsp:txBody>
      <dsp:txXfrm>
        <a:off x="4387669" y="3549608"/>
        <a:ext cx="202857" cy="202857"/>
      </dsp:txXfrm>
    </dsp:sp>
    <dsp:sp modelId="{A68B8F9F-225C-427B-823F-86DE4362FB87}">
      <dsp:nvSpPr>
        <dsp:cNvPr id="0" name=""/>
        <dsp:cNvSpPr/>
      </dsp:nvSpPr>
      <dsp:spPr>
        <a:xfrm>
          <a:off x="2634102" y="2829999"/>
          <a:ext cx="3709991" cy="813959"/>
        </a:xfrm>
        <a:custGeom>
          <a:avLst/>
          <a:gdLst/>
          <a:ahLst/>
          <a:cxnLst/>
          <a:rect l="0" t="0" r="0" b="0"/>
          <a:pathLst>
            <a:path>
              <a:moveTo>
                <a:pt x="3709991" y="0"/>
              </a:moveTo>
              <a:lnTo>
                <a:pt x="0" y="81395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/>
        </a:p>
      </dsp:txBody>
      <dsp:txXfrm>
        <a:off x="4394142" y="3142023"/>
        <a:ext cx="189911" cy="189911"/>
      </dsp:txXfrm>
    </dsp:sp>
    <dsp:sp modelId="{38E4C33D-80CB-4902-B306-42C63736B048}">
      <dsp:nvSpPr>
        <dsp:cNvPr id="0" name=""/>
        <dsp:cNvSpPr/>
      </dsp:nvSpPr>
      <dsp:spPr>
        <a:xfrm>
          <a:off x="2634102" y="2770123"/>
          <a:ext cx="3709991" cy="91440"/>
        </a:xfrm>
        <a:custGeom>
          <a:avLst/>
          <a:gdLst/>
          <a:ahLst/>
          <a:cxnLst/>
          <a:rect l="0" t="0" r="0" b="0"/>
          <a:pathLst>
            <a:path>
              <a:moveTo>
                <a:pt x="3709991" y="59876"/>
              </a:moveTo>
              <a:lnTo>
                <a:pt x="0" y="457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/>
        </a:p>
      </dsp:txBody>
      <dsp:txXfrm>
        <a:off x="4396347" y="2723092"/>
        <a:ext cx="185500" cy="185500"/>
      </dsp:txXfrm>
    </dsp:sp>
    <dsp:sp modelId="{F9F98780-5468-48E4-A4B5-ADEA3C67FAEC}">
      <dsp:nvSpPr>
        <dsp:cNvPr id="0" name=""/>
        <dsp:cNvSpPr/>
      </dsp:nvSpPr>
      <dsp:spPr>
        <a:xfrm>
          <a:off x="2634102" y="1987726"/>
          <a:ext cx="3709991" cy="842272"/>
        </a:xfrm>
        <a:custGeom>
          <a:avLst/>
          <a:gdLst/>
          <a:ahLst/>
          <a:cxnLst/>
          <a:rect l="0" t="0" r="0" b="0"/>
          <a:pathLst>
            <a:path>
              <a:moveTo>
                <a:pt x="3709991" y="842272"/>
              </a:moveTo>
              <a:lnTo>
                <a:pt x="0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/>
        </a:p>
      </dsp:txBody>
      <dsp:txXfrm>
        <a:off x="4393988" y="2313753"/>
        <a:ext cx="190219" cy="190219"/>
      </dsp:txXfrm>
    </dsp:sp>
    <dsp:sp modelId="{C209F552-C50C-4677-9A77-99F299393C1B}">
      <dsp:nvSpPr>
        <dsp:cNvPr id="0" name=""/>
        <dsp:cNvSpPr/>
      </dsp:nvSpPr>
      <dsp:spPr>
        <a:xfrm>
          <a:off x="2634102" y="1159610"/>
          <a:ext cx="3709991" cy="1670389"/>
        </a:xfrm>
        <a:custGeom>
          <a:avLst/>
          <a:gdLst/>
          <a:ahLst/>
          <a:cxnLst/>
          <a:rect l="0" t="0" r="0" b="0"/>
          <a:pathLst>
            <a:path>
              <a:moveTo>
                <a:pt x="3709991" y="1670389"/>
              </a:moveTo>
              <a:lnTo>
                <a:pt x="0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/>
        </a:p>
      </dsp:txBody>
      <dsp:txXfrm>
        <a:off x="4387381" y="1893087"/>
        <a:ext cx="203434" cy="203434"/>
      </dsp:txXfrm>
    </dsp:sp>
    <dsp:sp modelId="{B099CB46-ED6D-4F23-9B51-09CD5555A42B}">
      <dsp:nvSpPr>
        <dsp:cNvPr id="0" name=""/>
        <dsp:cNvSpPr/>
      </dsp:nvSpPr>
      <dsp:spPr>
        <a:xfrm>
          <a:off x="2634102" y="331494"/>
          <a:ext cx="3709991" cy="2498505"/>
        </a:xfrm>
        <a:custGeom>
          <a:avLst/>
          <a:gdLst/>
          <a:ahLst/>
          <a:cxnLst/>
          <a:rect l="0" t="0" r="0" b="0"/>
          <a:pathLst>
            <a:path>
              <a:moveTo>
                <a:pt x="3709991" y="2498505"/>
              </a:moveTo>
              <a:lnTo>
                <a:pt x="0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/>
        </a:p>
      </dsp:txBody>
      <dsp:txXfrm>
        <a:off x="4377276" y="1468924"/>
        <a:ext cx="223643" cy="223643"/>
      </dsp:txXfrm>
    </dsp:sp>
    <dsp:sp modelId="{93D64AE0-437B-474E-B559-6C4BA4F78996}">
      <dsp:nvSpPr>
        <dsp:cNvPr id="0" name=""/>
        <dsp:cNvSpPr/>
      </dsp:nvSpPr>
      <dsp:spPr>
        <a:xfrm rot="16200000">
          <a:off x="4269444" y="2498752"/>
          <a:ext cx="3486805" cy="662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SAPOV65</a:t>
          </a:r>
        </a:p>
      </dsp:txBody>
      <dsp:txXfrm>
        <a:off x="4269444" y="2498752"/>
        <a:ext cx="3486805" cy="662493"/>
      </dsp:txXfrm>
    </dsp:sp>
    <dsp:sp modelId="{F7331C1E-8829-433D-B185-D0B2D65E745C}">
      <dsp:nvSpPr>
        <dsp:cNvPr id="0" name=""/>
        <dsp:cNvSpPr/>
      </dsp:nvSpPr>
      <dsp:spPr>
        <a:xfrm>
          <a:off x="2634102" y="247"/>
          <a:ext cx="2172977" cy="662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raccoglie informazioni</a:t>
          </a:r>
        </a:p>
      </dsp:txBody>
      <dsp:txXfrm>
        <a:off x="2634102" y="247"/>
        <a:ext cx="2172977" cy="662493"/>
      </dsp:txXfrm>
    </dsp:sp>
    <dsp:sp modelId="{ED1CBC9C-18BB-489C-84F2-A0CCA38A4DE3}">
      <dsp:nvSpPr>
        <dsp:cNvPr id="0" name=""/>
        <dsp:cNvSpPr/>
      </dsp:nvSpPr>
      <dsp:spPr>
        <a:xfrm>
          <a:off x="2634102" y="828363"/>
          <a:ext cx="2172977" cy="662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registra</a:t>
          </a:r>
        </a:p>
      </dsp:txBody>
      <dsp:txXfrm>
        <a:off x="2634102" y="828363"/>
        <a:ext cx="2172977" cy="662493"/>
      </dsp:txXfrm>
    </dsp:sp>
    <dsp:sp modelId="{750F0402-496D-462A-B702-22B50B2BE859}">
      <dsp:nvSpPr>
        <dsp:cNvPr id="0" name=""/>
        <dsp:cNvSpPr/>
      </dsp:nvSpPr>
      <dsp:spPr>
        <a:xfrm>
          <a:off x="2634102" y="1656480"/>
          <a:ext cx="2172977" cy="662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elabora i dati</a:t>
          </a:r>
        </a:p>
      </dsp:txBody>
      <dsp:txXfrm>
        <a:off x="2634102" y="1656480"/>
        <a:ext cx="2172977" cy="662493"/>
      </dsp:txXfrm>
    </dsp:sp>
    <dsp:sp modelId="{41478C13-2E31-4B6E-8507-20669247700F}">
      <dsp:nvSpPr>
        <dsp:cNvPr id="0" name=""/>
        <dsp:cNvSpPr/>
      </dsp:nvSpPr>
      <dsp:spPr>
        <a:xfrm>
          <a:off x="2634102" y="2484596"/>
          <a:ext cx="2172977" cy="662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comunica livello di entrata</a:t>
          </a:r>
        </a:p>
      </dsp:txBody>
      <dsp:txXfrm>
        <a:off x="2634102" y="2484596"/>
        <a:ext cx="2172977" cy="662493"/>
      </dsp:txXfrm>
    </dsp:sp>
    <dsp:sp modelId="{23FAF869-ADE2-4AD8-8C43-E3C39B01E2FD}">
      <dsp:nvSpPr>
        <dsp:cNvPr id="0" name=""/>
        <dsp:cNvSpPr/>
      </dsp:nvSpPr>
      <dsp:spPr>
        <a:xfrm>
          <a:off x="2634102" y="3312712"/>
          <a:ext cx="2172977" cy="662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segnala la presenza di criticita'</a:t>
          </a:r>
        </a:p>
      </dsp:txBody>
      <dsp:txXfrm>
        <a:off x="2634102" y="3312712"/>
        <a:ext cx="2172977" cy="662493"/>
      </dsp:txXfrm>
    </dsp:sp>
    <dsp:sp modelId="{BAA5E65A-9689-4A5A-8FFB-37AE64D341C9}">
      <dsp:nvSpPr>
        <dsp:cNvPr id="0" name=""/>
        <dsp:cNvSpPr/>
      </dsp:nvSpPr>
      <dsp:spPr>
        <a:xfrm>
          <a:off x="2634102" y="4140829"/>
          <a:ext cx="2172977" cy="662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valuta gli effetti dell'attività svolta</a:t>
          </a:r>
        </a:p>
      </dsp:txBody>
      <dsp:txXfrm>
        <a:off x="2634102" y="4140829"/>
        <a:ext cx="2172977" cy="662493"/>
      </dsp:txXfrm>
    </dsp:sp>
    <dsp:sp modelId="{C38D4757-E370-4EF1-9BCF-41DE42E954EE}">
      <dsp:nvSpPr>
        <dsp:cNvPr id="0" name=""/>
        <dsp:cNvSpPr/>
      </dsp:nvSpPr>
      <dsp:spPr>
        <a:xfrm>
          <a:off x="2634102" y="4968945"/>
          <a:ext cx="2172977" cy="662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assegna nuovo livello   di attivita'</a:t>
          </a:r>
        </a:p>
      </dsp:txBody>
      <dsp:txXfrm>
        <a:off x="2634102" y="4968945"/>
        <a:ext cx="2172977" cy="6624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A5353-6C71-4D8C-B66E-28312F67A5E9}">
      <dsp:nvSpPr>
        <dsp:cNvPr id="0" name=""/>
        <dsp:cNvSpPr/>
      </dsp:nvSpPr>
      <dsp:spPr>
        <a:xfrm>
          <a:off x="0" y="0"/>
          <a:ext cx="58862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23F8C-00C7-4E9A-A8EE-5603C56CD143}">
      <dsp:nvSpPr>
        <dsp:cNvPr id="0" name=""/>
        <dsp:cNvSpPr/>
      </dsp:nvSpPr>
      <dsp:spPr>
        <a:xfrm>
          <a:off x="0" y="0"/>
          <a:ext cx="5886291" cy="2458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Nel caso di una risposta «si» o anche «qualche volta» ad ognuno dei quesiti posti ,il sistema in automatico  apre un questionario dedicato.</a:t>
          </a:r>
          <a:endParaRPr lang="en-US" sz="2800" kern="1200" dirty="0"/>
        </a:p>
      </dsp:txBody>
      <dsp:txXfrm>
        <a:off x="0" y="0"/>
        <a:ext cx="5886291" cy="2458605"/>
      </dsp:txXfrm>
    </dsp:sp>
    <dsp:sp modelId="{2AC75790-5089-4E72-B78D-67EE31F273C8}">
      <dsp:nvSpPr>
        <dsp:cNvPr id="0" name=""/>
        <dsp:cNvSpPr/>
      </dsp:nvSpPr>
      <dsp:spPr>
        <a:xfrm>
          <a:off x="0" y="2458605"/>
          <a:ext cx="58862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7376D-B615-4D64-B6DB-CAA8CE888073}">
      <dsp:nvSpPr>
        <dsp:cNvPr id="0" name=""/>
        <dsp:cNvSpPr/>
      </dsp:nvSpPr>
      <dsp:spPr>
        <a:xfrm>
          <a:off x="0" y="2458605"/>
          <a:ext cx="5886291" cy="2458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In questo </a:t>
          </a:r>
          <a:r>
            <a:rPr lang="it-IT" sz="2800" kern="1200" dirty="0" err="1"/>
            <a:t>caso,dato</a:t>
          </a:r>
          <a:r>
            <a:rPr lang="it-IT" sz="2800" kern="1200" dirty="0"/>
            <a:t> che il sistema ideato non vuole assolutamente sostituirsi ai necessari controlli  medici , il sistema si limita ad invitare l’utente a rivolgersi ad un medico specialista</a:t>
          </a:r>
          <a:endParaRPr lang="en-US" sz="2800" kern="1200" dirty="0"/>
        </a:p>
      </dsp:txBody>
      <dsp:txXfrm>
        <a:off x="0" y="2458605"/>
        <a:ext cx="5886291" cy="2458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C802C-1FD9-41D7-AEF0-FBC1BB98A824}">
      <dsp:nvSpPr>
        <dsp:cNvPr id="0" name=""/>
        <dsp:cNvSpPr/>
      </dsp:nvSpPr>
      <dsp:spPr>
        <a:xfrm>
          <a:off x="3066635" y="1147"/>
          <a:ext cx="1110598" cy="111059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ATTIVITA’ FISICA</a:t>
          </a:r>
        </a:p>
      </dsp:txBody>
      <dsp:txXfrm>
        <a:off x="3229278" y="163790"/>
        <a:ext cx="785312" cy="785312"/>
      </dsp:txXfrm>
    </dsp:sp>
    <dsp:sp modelId="{80EC2DE3-E398-4E65-8FF9-77CBB8572165}">
      <dsp:nvSpPr>
        <dsp:cNvPr id="0" name=""/>
        <dsp:cNvSpPr/>
      </dsp:nvSpPr>
      <dsp:spPr>
        <a:xfrm>
          <a:off x="3299861" y="1201926"/>
          <a:ext cx="644146" cy="644146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000" kern="1200"/>
        </a:p>
      </dsp:txBody>
      <dsp:txXfrm>
        <a:off x="3385243" y="1448247"/>
        <a:ext cx="473382" cy="151504"/>
      </dsp:txXfrm>
    </dsp:sp>
    <dsp:sp modelId="{DE5B6C61-8A78-4975-81BC-228C00703C10}">
      <dsp:nvSpPr>
        <dsp:cNvPr id="0" name=""/>
        <dsp:cNvSpPr/>
      </dsp:nvSpPr>
      <dsp:spPr>
        <a:xfrm>
          <a:off x="3066635" y="1936254"/>
          <a:ext cx="1110598" cy="111059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ATTIVITA’ PSITICA</a:t>
          </a:r>
        </a:p>
      </dsp:txBody>
      <dsp:txXfrm>
        <a:off x="3229278" y="2098897"/>
        <a:ext cx="785312" cy="785312"/>
      </dsp:txXfrm>
    </dsp:sp>
    <dsp:sp modelId="{0AB3CA1C-637F-4212-800A-70C6977723E7}">
      <dsp:nvSpPr>
        <dsp:cNvPr id="0" name=""/>
        <dsp:cNvSpPr/>
      </dsp:nvSpPr>
      <dsp:spPr>
        <a:xfrm>
          <a:off x="4343823" y="1317428"/>
          <a:ext cx="353170" cy="41314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kern="1200"/>
        </a:p>
      </dsp:txBody>
      <dsp:txXfrm>
        <a:off x="4343823" y="1400056"/>
        <a:ext cx="247219" cy="247886"/>
      </dsp:txXfrm>
    </dsp:sp>
    <dsp:sp modelId="{B62AA8DA-A170-4761-B6F0-175842739EFC}">
      <dsp:nvSpPr>
        <dsp:cNvPr id="0" name=""/>
        <dsp:cNvSpPr/>
      </dsp:nvSpPr>
      <dsp:spPr>
        <a:xfrm>
          <a:off x="4843592" y="413401"/>
          <a:ext cx="2221196" cy="22211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MAGGIOR BENESSERE</a:t>
          </a:r>
        </a:p>
      </dsp:txBody>
      <dsp:txXfrm>
        <a:off x="5168879" y="738688"/>
        <a:ext cx="1570622" cy="15706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5C45F-54AB-47E2-A2AB-A98BA0797CCE}">
      <dsp:nvSpPr>
        <dsp:cNvPr id="0" name=""/>
        <dsp:cNvSpPr/>
      </dsp:nvSpPr>
      <dsp:spPr>
        <a:xfrm>
          <a:off x="0" y="44081"/>
          <a:ext cx="6545199" cy="8634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b="1" kern="1200"/>
            <a:t>Istituto mondiale della sanita’ </a:t>
          </a:r>
          <a:endParaRPr lang="en-US" sz="3600" kern="1200"/>
        </a:p>
      </dsp:txBody>
      <dsp:txXfrm>
        <a:off x="42151" y="86232"/>
        <a:ext cx="6460897" cy="779158"/>
      </dsp:txXfrm>
    </dsp:sp>
    <dsp:sp modelId="{42CF565B-8DAB-4081-BF5A-43E297DD2911}">
      <dsp:nvSpPr>
        <dsp:cNvPr id="0" name=""/>
        <dsp:cNvSpPr/>
      </dsp:nvSpPr>
      <dsp:spPr>
        <a:xfrm>
          <a:off x="0" y="1011221"/>
          <a:ext cx="6545199" cy="863460"/>
        </a:xfrm>
        <a:prstGeom prst="roundRect">
          <a:avLst/>
        </a:prstGeom>
        <a:gradFill rotWithShape="0">
          <a:gsLst>
            <a:gs pos="0">
              <a:schemeClr val="accent5">
                <a:hueOff val="-459284"/>
                <a:satOff val="68"/>
                <a:lumOff val="-1618"/>
                <a:alphaOff val="0"/>
                <a:tint val="98000"/>
                <a:lumMod val="100000"/>
              </a:schemeClr>
            </a:gs>
            <a:gs pos="100000">
              <a:schemeClr val="accent5">
                <a:hueOff val="-459284"/>
                <a:satOff val="68"/>
                <a:lumOff val="-1618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b="1" kern="1200"/>
            <a:t>Commissione europea</a:t>
          </a:r>
          <a:endParaRPr lang="en-US" sz="3600" kern="1200"/>
        </a:p>
      </dsp:txBody>
      <dsp:txXfrm>
        <a:off x="42151" y="1053372"/>
        <a:ext cx="6460897" cy="779158"/>
      </dsp:txXfrm>
    </dsp:sp>
    <dsp:sp modelId="{E7DAC8FB-4FE7-442A-8844-5D995B907839}">
      <dsp:nvSpPr>
        <dsp:cNvPr id="0" name=""/>
        <dsp:cNvSpPr/>
      </dsp:nvSpPr>
      <dsp:spPr>
        <a:xfrm>
          <a:off x="0" y="1978361"/>
          <a:ext cx="6545199" cy="863460"/>
        </a:xfrm>
        <a:prstGeom prst="roundRect">
          <a:avLst/>
        </a:prstGeom>
        <a:gradFill rotWithShape="0">
          <a:gsLst>
            <a:gs pos="0">
              <a:schemeClr val="accent5">
                <a:hueOff val="-918568"/>
                <a:satOff val="135"/>
                <a:lumOff val="-3236"/>
                <a:alphaOff val="0"/>
                <a:tint val="98000"/>
                <a:lumMod val="100000"/>
              </a:schemeClr>
            </a:gs>
            <a:gs pos="100000">
              <a:schemeClr val="accent5">
                <a:hueOff val="-918568"/>
                <a:satOff val="135"/>
                <a:lumOff val="-3236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b="1" kern="1200"/>
            <a:t>Stato italiano</a:t>
          </a:r>
          <a:endParaRPr lang="en-US" sz="3600" kern="1200"/>
        </a:p>
      </dsp:txBody>
      <dsp:txXfrm>
        <a:off x="42151" y="2020512"/>
        <a:ext cx="6460897" cy="779158"/>
      </dsp:txXfrm>
    </dsp:sp>
    <dsp:sp modelId="{CDA5EB76-8942-418E-AEA1-8DE3B4B1287E}">
      <dsp:nvSpPr>
        <dsp:cNvPr id="0" name=""/>
        <dsp:cNvSpPr/>
      </dsp:nvSpPr>
      <dsp:spPr>
        <a:xfrm>
          <a:off x="0" y="2945501"/>
          <a:ext cx="6545199" cy="863460"/>
        </a:xfrm>
        <a:prstGeom prst="roundRect">
          <a:avLst/>
        </a:prstGeom>
        <a:gradFill rotWithShape="0">
          <a:gsLst>
            <a:gs pos="0">
              <a:schemeClr val="accent5">
                <a:hueOff val="-1377853"/>
                <a:satOff val="203"/>
                <a:lumOff val="-4853"/>
                <a:alphaOff val="0"/>
                <a:tint val="98000"/>
                <a:lumMod val="100000"/>
              </a:schemeClr>
            </a:gs>
            <a:gs pos="100000">
              <a:schemeClr val="accent5">
                <a:hueOff val="-1377853"/>
                <a:satOff val="203"/>
                <a:lumOff val="-4853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b="1" kern="1200"/>
            <a:t>Leggi regionali</a:t>
          </a:r>
          <a:endParaRPr lang="en-US" sz="3600" kern="1200"/>
        </a:p>
      </dsp:txBody>
      <dsp:txXfrm>
        <a:off x="42151" y="2987652"/>
        <a:ext cx="6460897" cy="779158"/>
      </dsp:txXfrm>
    </dsp:sp>
    <dsp:sp modelId="{6C9E651B-BE45-4DA2-9174-E429E279B80E}">
      <dsp:nvSpPr>
        <dsp:cNvPr id="0" name=""/>
        <dsp:cNvSpPr/>
      </dsp:nvSpPr>
      <dsp:spPr>
        <a:xfrm>
          <a:off x="0" y="3912641"/>
          <a:ext cx="6545199" cy="863460"/>
        </a:xfrm>
        <a:prstGeom prst="roundRect">
          <a:avLst/>
        </a:prstGeom>
        <a:gradFill rotWithShape="0">
          <a:gsLst>
            <a:gs pos="0">
              <a:schemeClr val="accent5">
                <a:hueOff val="-1837137"/>
                <a:satOff val="270"/>
                <a:lumOff val="-6471"/>
                <a:alphaOff val="0"/>
                <a:tint val="98000"/>
                <a:lumMod val="100000"/>
              </a:schemeClr>
            </a:gs>
            <a:gs pos="100000">
              <a:schemeClr val="accent5">
                <a:hueOff val="-1837137"/>
                <a:satOff val="270"/>
                <a:lumOff val="-6471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b="1" kern="1200"/>
            <a:t>Iniziative comunali</a:t>
          </a:r>
          <a:endParaRPr lang="en-US" sz="3600" kern="1200"/>
        </a:p>
      </dsp:txBody>
      <dsp:txXfrm>
        <a:off x="42151" y="3954792"/>
        <a:ext cx="6460897" cy="7791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E8AF1-5F60-46A8-B0DA-A7370CD17564}">
      <dsp:nvSpPr>
        <dsp:cNvPr id="0" name=""/>
        <dsp:cNvSpPr/>
      </dsp:nvSpPr>
      <dsp:spPr>
        <a:xfrm>
          <a:off x="0" y="131686"/>
          <a:ext cx="5741533" cy="743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/>
            <a:t>Federazioni sportive</a:t>
          </a:r>
          <a:endParaRPr lang="en-US" sz="3100" kern="1200"/>
        </a:p>
      </dsp:txBody>
      <dsp:txXfrm>
        <a:off x="36296" y="167982"/>
        <a:ext cx="5668941" cy="670943"/>
      </dsp:txXfrm>
    </dsp:sp>
    <dsp:sp modelId="{419AC73A-81F5-43C9-8C6D-ECC0FE2FF261}">
      <dsp:nvSpPr>
        <dsp:cNvPr id="0" name=""/>
        <dsp:cNvSpPr/>
      </dsp:nvSpPr>
      <dsp:spPr>
        <a:xfrm>
          <a:off x="0" y="964501"/>
          <a:ext cx="5741533" cy="743535"/>
        </a:xfrm>
        <a:prstGeom prst="roundRect">
          <a:avLst/>
        </a:prstGeom>
        <a:solidFill>
          <a:schemeClr val="accent2">
            <a:hueOff val="-167625"/>
            <a:satOff val="-1932"/>
            <a:lumOff val="43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/>
            <a:t>Enti di promozione sportiva</a:t>
          </a:r>
          <a:endParaRPr lang="en-US" sz="3100" kern="1200"/>
        </a:p>
      </dsp:txBody>
      <dsp:txXfrm>
        <a:off x="36296" y="1000797"/>
        <a:ext cx="5668941" cy="670943"/>
      </dsp:txXfrm>
    </dsp:sp>
    <dsp:sp modelId="{F02D4580-768B-4048-9956-14878C84BDEC}">
      <dsp:nvSpPr>
        <dsp:cNvPr id="0" name=""/>
        <dsp:cNvSpPr/>
      </dsp:nvSpPr>
      <dsp:spPr>
        <a:xfrm>
          <a:off x="0" y="1797316"/>
          <a:ext cx="5741533" cy="743535"/>
        </a:xfrm>
        <a:prstGeom prst="roundRect">
          <a:avLst/>
        </a:prstGeom>
        <a:solidFill>
          <a:schemeClr val="accent2">
            <a:hueOff val="-335249"/>
            <a:satOff val="-3863"/>
            <a:lumOff val="86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/>
            <a:t>Enti ospedalieri</a:t>
          </a:r>
          <a:endParaRPr lang="en-US" sz="3100" kern="1200"/>
        </a:p>
      </dsp:txBody>
      <dsp:txXfrm>
        <a:off x="36296" y="1833612"/>
        <a:ext cx="5668941" cy="670943"/>
      </dsp:txXfrm>
    </dsp:sp>
    <dsp:sp modelId="{56AF889B-CB89-4C34-919F-9F3089611D1F}">
      <dsp:nvSpPr>
        <dsp:cNvPr id="0" name=""/>
        <dsp:cNvSpPr/>
      </dsp:nvSpPr>
      <dsp:spPr>
        <a:xfrm>
          <a:off x="0" y="2630131"/>
          <a:ext cx="5741533" cy="743535"/>
        </a:xfrm>
        <a:prstGeom prst="roundRect">
          <a:avLst/>
        </a:prstGeom>
        <a:solidFill>
          <a:schemeClr val="accent2">
            <a:hueOff val="-502874"/>
            <a:satOff val="-5795"/>
            <a:lumOff val="129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/>
            <a:t>Circoli sportivi privati</a:t>
          </a:r>
          <a:endParaRPr lang="en-US" sz="3100" kern="1200"/>
        </a:p>
      </dsp:txBody>
      <dsp:txXfrm>
        <a:off x="36296" y="2666427"/>
        <a:ext cx="5668941" cy="670943"/>
      </dsp:txXfrm>
    </dsp:sp>
    <dsp:sp modelId="{20FA3639-1A00-4B24-B4C8-23EADD90F874}">
      <dsp:nvSpPr>
        <dsp:cNvPr id="0" name=""/>
        <dsp:cNvSpPr/>
      </dsp:nvSpPr>
      <dsp:spPr>
        <a:xfrm>
          <a:off x="0" y="3462946"/>
          <a:ext cx="5741533" cy="743535"/>
        </a:xfrm>
        <a:prstGeom prst="roundRect">
          <a:avLst/>
        </a:prstGeom>
        <a:solidFill>
          <a:schemeClr val="accent2">
            <a:hueOff val="-670499"/>
            <a:satOff val="-7726"/>
            <a:lumOff val="172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/>
            <a:t>Centri benessere e riabilitazione</a:t>
          </a:r>
          <a:endParaRPr lang="en-US" sz="3100" kern="1200"/>
        </a:p>
      </dsp:txBody>
      <dsp:txXfrm>
        <a:off x="36296" y="3499242"/>
        <a:ext cx="5668941" cy="670943"/>
      </dsp:txXfrm>
    </dsp:sp>
    <dsp:sp modelId="{25CCC197-4BC4-41E9-8C0D-07A9B657A201}">
      <dsp:nvSpPr>
        <dsp:cNvPr id="0" name=""/>
        <dsp:cNvSpPr/>
      </dsp:nvSpPr>
      <dsp:spPr>
        <a:xfrm>
          <a:off x="0" y="4295761"/>
          <a:ext cx="5741533" cy="743535"/>
        </a:xfrm>
        <a:prstGeom prst="round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/>
            <a:t>Situazione in alcuni paesi stranieri</a:t>
          </a:r>
          <a:endParaRPr lang="en-US" sz="3100" kern="1200"/>
        </a:p>
      </dsp:txBody>
      <dsp:txXfrm>
        <a:off x="36296" y="4332057"/>
        <a:ext cx="5668941" cy="6709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85F13-6F22-48F9-AB15-9BDDB39A4562}">
      <dsp:nvSpPr>
        <dsp:cNvPr id="0" name=""/>
        <dsp:cNvSpPr/>
      </dsp:nvSpPr>
      <dsp:spPr>
        <a:xfrm>
          <a:off x="0" y="0"/>
          <a:ext cx="5039803" cy="867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GLI OBBIETTIVI SONO DIVERSI</a:t>
          </a:r>
          <a:endParaRPr lang="en-US" sz="2200" kern="1200"/>
        </a:p>
      </dsp:txBody>
      <dsp:txXfrm>
        <a:off x="25412" y="25412"/>
        <a:ext cx="4002046" cy="816808"/>
      </dsp:txXfrm>
    </dsp:sp>
    <dsp:sp modelId="{2B16B6FA-C0D5-4574-8A52-183FB4B7E09A}">
      <dsp:nvSpPr>
        <dsp:cNvPr id="0" name=""/>
        <dsp:cNvSpPr/>
      </dsp:nvSpPr>
      <dsp:spPr>
        <a:xfrm>
          <a:off x="376348" y="988137"/>
          <a:ext cx="5039803" cy="867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LE CONDIZIONI DI PARTENZA SONO DIVERSE</a:t>
          </a:r>
          <a:endParaRPr lang="en-US" sz="2200" kern="1200"/>
        </a:p>
      </dsp:txBody>
      <dsp:txXfrm>
        <a:off x="401760" y="1013549"/>
        <a:ext cx="4048668" cy="816808"/>
      </dsp:txXfrm>
    </dsp:sp>
    <dsp:sp modelId="{00075A89-6185-4F0D-BBDD-27A3EEC557FA}">
      <dsp:nvSpPr>
        <dsp:cNvPr id="0" name=""/>
        <dsp:cNvSpPr/>
      </dsp:nvSpPr>
      <dsp:spPr>
        <a:xfrm>
          <a:off x="752697" y="1976274"/>
          <a:ext cx="5039803" cy="867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I FATTORI DA PRENDERE IN CONSIDERAZIONE SONO DIVERSI</a:t>
          </a:r>
          <a:endParaRPr lang="en-US" sz="2200" kern="1200"/>
        </a:p>
      </dsp:txBody>
      <dsp:txXfrm>
        <a:off x="778109" y="2001686"/>
        <a:ext cx="4048668" cy="816808"/>
      </dsp:txXfrm>
    </dsp:sp>
    <dsp:sp modelId="{4875B5DB-0DCB-4896-AD4D-B507F95A715E}">
      <dsp:nvSpPr>
        <dsp:cNvPr id="0" name=""/>
        <dsp:cNvSpPr/>
      </dsp:nvSpPr>
      <dsp:spPr>
        <a:xfrm>
          <a:off x="1129046" y="2964411"/>
          <a:ext cx="5039803" cy="867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LA FASCIA DI ETA’ INTERESSATA E’ DIVERSA</a:t>
          </a:r>
          <a:endParaRPr lang="en-US" sz="2200" kern="1200"/>
        </a:p>
      </dsp:txBody>
      <dsp:txXfrm>
        <a:off x="1154458" y="2989823"/>
        <a:ext cx="4048668" cy="816808"/>
      </dsp:txXfrm>
    </dsp:sp>
    <dsp:sp modelId="{72A54AAD-4886-476F-9578-01487DC2807E}">
      <dsp:nvSpPr>
        <dsp:cNvPr id="0" name=""/>
        <dsp:cNvSpPr/>
      </dsp:nvSpPr>
      <dsp:spPr>
        <a:xfrm>
          <a:off x="1505395" y="3952549"/>
          <a:ext cx="5039803" cy="867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I TEMPI DI RISPOSTA E I MARGINI DI ERRORE SONO DIVERSI</a:t>
          </a:r>
          <a:endParaRPr lang="en-US" sz="2200" kern="1200"/>
        </a:p>
      </dsp:txBody>
      <dsp:txXfrm>
        <a:off x="1530807" y="3977961"/>
        <a:ext cx="4048668" cy="816808"/>
      </dsp:txXfrm>
    </dsp:sp>
    <dsp:sp modelId="{B57384CC-E3C4-482E-8504-4C6A925F06CA}">
      <dsp:nvSpPr>
        <dsp:cNvPr id="0" name=""/>
        <dsp:cNvSpPr/>
      </dsp:nvSpPr>
      <dsp:spPr>
        <a:xfrm>
          <a:off x="4475841" y="633853"/>
          <a:ext cx="563961" cy="56396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4602732" y="633853"/>
        <a:ext cx="310179" cy="424381"/>
      </dsp:txXfrm>
    </dsp:sp>
    <dsp:sp modelId="{03B10BD1-D626-4DEC-877E-C31E99AF315A}">
      <dsp:nvSpPr>
        <dsp:cNvPr id="0" name=""/>
        <dsp:cNvSpPr/>
      </dsp:nvSpPr>
      <dsp:spPr>
        <a:xfrm>
          <a:off x="4852190" y="1621991"/>
          <a:ext cx="563961" cy="56396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4979081" y="1621991"/>
        <a:ext cx="310179" cy="424381"/>
      </dsp:txXfrm>
    </dsp:sp>
    <dsp:sp modelId="{BC07F557-C920-4A09-8B44-9A526D623ED1}">
      <dsp:nvSpPr>
        <dsp:cNvPr id="0" name=""/>
        <dsp:cNvSpPr/>
      </dsp:nvSpPr>
      <dsp:spPr>
        <a:xfrm>
          <a:off x="5228539" y="2595668"/>
          <a:ext cx="563961" cy="56396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355430" y="2595668"/>
        <a:ext cx="310179" cy="424381"/>
      </dsp:txXfrm>
    </dsp:sp>
    <dsp:sp modelId="{0483958C-117C-4730-A88F-BF61BA5BD737}">
      <dsp:nvSpPr>
        <dsp:cNvPr id="0" name=""/>
        <dsp:cNvSpPr/>
      </dsp:nvSpPr>
      <dsp:spPr>
        <a:xfrm>
          <a:off x="5604888" y="3593445"/>
          <a:ext cx="563961" cy="56396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731779" y="3593445"/>
        <a:ext cx="310179" cy="4243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C078D-62D6-4FF6-AB01-C0CFB3087279}">
      <dsp:nvSpPr>
        <dsp:cNvPr id="0" name=""/>
        <dsp:cNvSpPr/>
      </dsp:nvSpPr>
      <dsp:spPr>
        <a:xfrm>
          <a:off x="0" y="143985"/>
          <a:ext cx="5886291" cy="875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Viceversa Negli Over65 Le Varianti Sono Molteplici</a:t>
          </a:r>
          <a:endParaRPr lang="en-US" sz="2200" kern="1200"/>
        </a:p>
      </dsp:txBody>
      <dsp:txXfrm>
        <a:off x="42722" y="186707"/>
        <a:ext cx="5800847" cy="789716"/>
      </dsp:txXfrm>
    </dsp:sp>
    <dsp:sp modelId="{6D923C47-D283-498F-88B6-45D59D544C23}">
      <dsp:nvSpPr>
        <dsp:cNvPr id="0" name=""/>
        <dsp:cNvSpPr/>
      </dsp:nvSpPr>
      <dsp:spPr>
        <a:xfrm>
          <a:off x="0" y="1082505"/>
          <a:ext cx="5886291" cy="875160"/>
        </a:xfrm>
        <a:prstGeom prst="roundRect">
          <a:avLst/>
        </a:prstGeom>
        <a:solidFill>
          <a:schemeClr val="accent5">
            <a:hueOff val="-459284"/>
            <a:satOff val="68"/>
            <a:lumOff val="-161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Un Differenziale Di 20 Anni ( Da 65 A 85 Anni)</a:t>
          </a:r>
          <a:endParaRPr lang="en-US" sz="2200" kern="1200"/>
        </a:p>
      </dsp:txBody>
      <dsp:txXfrm>
        <a:off x="42722" y="1125227"/>
        <a:ext cx="5800847" cy="789716"/>
      </dsp:txXfrm>
    </dsp:sp>
    <dsp:sp modelId="{762243DB-755A-4F14-BBC0-9DDD2F584668}">
      <dsp:nvSpPr>
        <dsp:cNvPr id="0" name=""/>
        <dsp:cNvSpPr/>
      </dsp:nvSpPr>
      <dsp:spPr>
        <a:xfrm>
          <a:off x="0" y="2021025"/>
          <a:ext cx="5886291" cy="875160"/>
        </a:xfrm>
        <a:prstGeom prst="roundRect">
          <a:avLst/>
        </a:prstGeom>
        <a:solidFill>
          <a:schemeClr val="accent5">
            <a:hueOff val="-918568"/>
            <a:satOff val="135"/>
            <a:lumOff val="-323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Una Differenza Notevole Delle Condizioni Di Partenza</a:t>
          </a:r>
          <a:endParaRPr lang="en-US" sz="2200" kern="1200"/>
        </a:p>
      </dsp:txBody>
      <dsp:txXfrm>
        <a:off x="42722" y="2063747"/>
        <a:ext cx="5800847" cy="789716"/>
      </dsp:txXfrm>
    </dsp:sp>
    <dsp:sp modelId="{47DDBECC-CCAB-47E4-8177-C4191EAD3FA9}">
      <dsp:nvSpPr>
        <dsp:cNvPr id="0" name=""/>
        <dsp:cNvSpPr/>
      </dsp:nvSpPr>
      <dsp:spPr>
        <a:xfrm>
          <a:off x="0" y="2959545"/>
          <a:ext cx="5886291" cy="875160"/>
        </a:xfrm>
        <a:prstGeom prst="roundRect">
          <a:avLst/>
        </a:prstGeom>
        <a:solidFill>
          <a:schemeClr val="accent5">
            <a:hueOff val="-1377853"/>
            <a:satOff val="203"/>
            <a:lumOff val="-48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Una Ampia Gamma Di Livello Di Invecchiamento Di Molte Capacita’ Fisiche Ed Organiche</a:t>
          </a:r>
          <a:endParaRPr lang="en-US" sz="2200" kern="1200"/>
        </a:p>
      </dsp:txBody>
      <dsp:txXfrm>
        <a:off x="42722" y="3002267"/>
        <a:ext cx="5800847" cy="789716"/>
      </dsp:txXfrm>
    </dsp:sp>
    <dsp:sp modelId="{4E392916-8D59-4EDE-8E5B-7081CD7F17B5}">
      <dsp:nvSpPr>
        <dsp:cNvPr id="0" name=""/>
        <dsp:cNvSpPr/>
      </dsp:nvSpPr>
      <dsp:spPr>
        <a:xfrm>
          <a:off x="0" y="3898065"/>
          <a:ext cx="5886291" cy="875160"/>
        </a:xfrm>
        <a:prstGeom prst="roundRect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La Presenza Di Una O Piu’ Patologie Invalidanti</a:t>
          </a:r>
          <a:endParaRPr lang="en-US" sz="2200" kern="1200"/>
        </a:p>
      </dsp:txBody>
      <dsp:txXfrm>
        <a:off x="42722" y="3940787"/>
        <a:ext cx="5800847" cy="7897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AD9A6-EE20-4885-B664-168F9BBC1235}">
      <dsp:nvSpPr>
        <dsp:cNvPr id="0" name=""/>
        <dsp:cNvSpPr/>
      </dsp:nvSpPr>
      <dsp:spPr>
        <a:xfrm>
          <a:off x="0" y="191392"/>
          <a:ext cx="5886291" cy="8394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/>
            <a:t>Un sistema che sia in grado di:</a:t>
          </a:r>
          <a:endParaRPr lang="en-US" sz="3500" kern="1200"/>
        </a:p>
      </dsp:txBody>
      <dsp:txXfrm>
        <a:off x="40980" y="232372"/>
        <a:ext cx="5804331" cy="757514"/>
      </dsp:txXfrm>
    </dsp:sp>
    <dsp:sp modelId="{4A3CC7ED-A9E9-42CB-B4E7-60739407901F}">
      <dsp:nvSpPr>
        <dsp:cNvPr id="0" name=""/>
        <dsp:cNvSpPr/>
      </dsp:nvSpPr>
      <dsp:spPr>
        <a:xfrm>
          <a:off x="0" y="1030867"/>
          <a:ext cx="5886291" cy="3694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700" kern="1200" dirty="0"/>
            <a:t>Raccogliere in remoto il maggior numero di informazioni possibili sul singolo over65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700" kern="1200" dirty="0"/>
            <a:t>Elaborare le informazioni e inserire il soggetto in una fascia di attività consigliate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700" kern="1200" dirty="0"/>
            <a:t>Rilevare eventuali </a:t>
          </a:r>
          <a:r>
            <a:rPr lang="it-IT" sz="2700" kern="1200" dirty="0" err="1"/>
            <a:t>criticita’</a:t>
          </a:r>
          <a:r>
            <a:rPr lang="it-IT" sz="2700" kern="1200" dirty="0"/>
            <a:t> dovute sia allo stile di vita che a degenerazioni dovute all’invecchiamento</a:t>
          </a:r>
          <a:endParaRPr lang="en-US" sz="2700" kern="1200" dirty="0"/>
        </a:p>
      </dsp:txBody>
      <dsp:txXfrm>
        <a:off x="0" y="1030867"/>
        <a:ext cx="5886291" cy="36949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9376E-BE74-449C-AF02-0473E537283B}">
      <dsp:nvSpPr>
        <dsp:cNvPr id="0" name=""/>
        <dsp:cNvSpPr/>
      </dsp:nvSpPr>
      <dsp:spPr>
        <a:xfrm>
          <a:off x="0" y="192990"/>
          <a:ext cx="5886291" cy="11033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600" kern="1200"/>
            <a:t>E successivamente:</a:t>
          </a:r>
          <a:endParaRPr lang="en-US" sz="4600" kern="1200"/>
        </a:p>
      </dsp:txBody>
      <dsp:txXfrm>
        <a:off x="53859" y="246849"/>
        <a:ext cx="5778573" cy="995592"/>
      </dsp:txXfrm>
    </dsp:sp>
    <dsp:sp modelId="{B45B88CA-F76C-477E-A543-49DA064A55C1}">
      <dsp:nvSpPr>
        <dsp:cNvPr id="0" name=""/>
        <dsp:cNvSpPr/>
      </dsp:nvSpPr>
      <dsp:spPr>
        <a:xfrm>
          <a:off x="0" y="1296300"/>
          <a:ext cx="5886291" cy="3427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0" tIns="58420" rIns="327152" bIns="584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600" kern="1200"/>
            <a:t>Registrare le attivita’ svolte</a:t>
          </a:r>
          <a:endParaRPr lang="en-US" sz="3600" kern="120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600" kern="1200"/>
            <a:t>Effettuare degli step di controllo sugli effetti ottenuti</a:t>
          </a:r>
          <a:endParaRPr lang="en-US" sz="3600" kern="120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600" kern="1200"/>
            <a:t>Rimodulare i piani di allenamento da seguire</a:t>
          </a:r>
          <a:endParaRPr lang="en-US" sz="3600" kern="1200"/>
        </a:p>
      </dsp:txBody>
      <dsp:txXfrm>
        <a:off x="0" y="1296300"/>
        <a:ext cx="5886291" cy="34279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E698B-0379-46B0-9336-70CF8C4D192A}">
      <dsp:nvSpPr>
        <dsp:cNvPr id="0" name=""/>
        <dsp:cNvSpPr/>
      </dsp:nvSpPr>
      <dsp:spPr>
        <a:xfrm>
          <a:off x="2232220" y="2454114"/>
          <a:ext cx="536486" cy="2044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243" y="0"/>
              </a:lnTo>
              <a:lnTo>
                <a:pt x="268243" y="2044535"/>
              </a:lnTo>
              <a:lnTo>
                <a:pt x="536486" y="204453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/>
        </a:p>
      </dsp:txBody>
      <dsp:txXfrm>
        <a:off x="2447619" y="3423538"/>
        <a:ext cx="105687" cy="105687"/>
      </dsp:txXfrm>
    </dsp:sp>
    <dsp:sp modelId="{C8D6D86D-ED78-4570-9584-66B1D7DEB6D5}">
      <dsp:nvSpPr>
        <dsp:cNvPr id="0" name=""/>
        <dsp:cNvSpPr/>
      </dsp:nvSpPr>
      <dsp:spPr>
        <a:xfrm>
          <a:off x="2232220" y="2454114"/>
          <a:ext cx="536486" cy="1022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243" y="0"/>
              </a:lnTo>
              <a:lnTo>
                <a:pt x="268243" y="1022267"/>
              </a:lnTo>
              <a:lnTo>
                <a:pt x="536486" y="102226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/>
        </a:p>
      </dsp:txBody>
      <dsp:txXfrm>
        <a:off x="2471600" y="2936385"/>
        <a:ext cx="57724" cy="57724"/>
      </dsp:txXfrm>
    </dsp:sp>
    <dsp:sp modelId="{279FC54E-4EB9-4BD4-B6B6-E1095B7BC1CD}">
      <dsp:nvSpPr>
        <dsp:cNvPr id="0" name=""/>
        <dsp:cNvSpPr/>
      </dsp:nvSpPr>
      <dsp:spPr>
        <a:xfrm>
          <a:off x="2232220" y="2408394"/>
          <a:ext cx="5364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6486" y="457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/>
        </a:p>
      </dsp:txBody>
      <dsp:txXfrm>
        <a:off x="2487051" y="2440701"/>
        <a:ext cx="26824" cy="26824"/>
      </dsp:txXfrm>
    </dsp:sp>
    <dsp:sp modelId="{FBA27B27-E8D6-4E9B-A2B6-7BAECD7FB01C}">
      <dsp:nvSpPr>
        <dsp:cNvPr id="0" name=""/>
        <dsp:cNvSpPr/>
      </dsp:nvSpPr>
      <dsp:spPr>
        <a:xfrm>
          <a:off x="2232220" y="1431846"/>
          <a:ext cx="536486" cy="1022267"/>
        </a:xfrm>
        <a:custGeom>
          <a:avLst/>
          <a:gdLst/>
          <a:ahLst/>
          <a:cxnLst/>
          <a:rect l="0" t="0" r="0" b="0"/>
          <a:pathLst>
            <a:path>
              <a:moveTo>
                <a:pt x="0" y="1022267"/>
              </a:moveTo>
              <a:lnTo>
                <a:pt x="268243" y="1022267"/>
              </a:lnTo>
              <a:lnTo>
                <a:pt x="268243" y="0"/>
              </a:lnTo>
              <a:lnTo>
                <a:pt x="536486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/>
        </a:p>
      </dsp:txBody>
      <dsp:txXfrm>
        <a:off x="2471600" y="1914117"/>
        <a:ext cx="57724" cy="57724"/>
      </dsp:txXfrm>
    </dsp:sp>
    <dsp:sp modelId="{0D8084DF-11E1-48FE-AE9E-196E41C42983}">
      <dsp:nvSpPr>
        <dsp:cNvPr id="0" name=""/>
        <dsp:cNvSpPr/>
      </dsp:nvSpPr>
      <dsp:spPr>
        <a:xfrm>
          <a:off x="2232220" y="409578"/>
          <a:ext cx="536486" cy="2044535"/>
        </a:xfrm>
        <a:custGeom>
          <a:avLst/>
          <a:gdLst/>
          <a:ahLst/>
          <a:cxnLst/>
          <a:rect l="0" t="0" r="0" b="0"/>
          <a:pathLst>
            <a:path>
              <a:moveTo>
                <a:pt x="0" y="2044535"/>
              </a:moveTo>
              <a:lnTo>
                <a:pt x="268243" y="2044535"/>
              </a:lnTo>
              <a:lnTo>
                <a:pt x="268243" y="0"/>
              </a:lnTo>
              <a:lnTo>
                <a:pt x="536486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/>
        </a:p>
      </dsp:txBody>
      <dsp:txXfrm>
        <a:off x="2447619" y="1379002"/>
        <a:ext cx="105687" cy="105687"/>
      </dsp:txXfrm>
    </dsp:sp>
    <dsp:sp modelId="{79CD79BF-E014-4934-B4B1-9280ABE46446}">
      <dsp:nvSpPr>
        <dsp:cNvPr id="0" name=""/>
        <dsp:cNvSpPr/>
      </dsp:nvSpPr>
      <dsp:spPr>
        <a:xfrm rot="16200000">
          <a:off x="-328830" y="2045206"/>
          <a:ext cx="4304285" cy="817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UTENTE</a:t>
          </a:r>
        </a:p>
      </dsp:txBody>
      <dsp:txXfrm>
        <a:off x="-328830" y="2045206"/>
        <a:ext cx="4304285" cy="817814"/>
      </dsp:txXfrm>
    </dsp:sp>
    <dsp:sp modelId="{59B28547-B8F4-47C9-BBA0-0F18360594B6}">
      <dsp:nvSpPr>
        <dsp:cNvPr id="0" name=""/>
        <dsp:cNvSpPr/>
      </dsp:nvSpPr>
      <dsp:spPr>
        <a:xfrm>
          <a:off x="2768706" y="671"/>
          <a:ext cx="2682430" cy="817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accede al sistema</a:t>
          </a:r>
        </a:p>
      </dsp:txBody>
      <dsp:txXfrm>
        <a:off x="2768706" y="671"/>
        <a:ext cx="2682430" cy="817814"/>
      </dsp:txXfrm>
    </dsp:sp>
    <dsp:sp modelId="{9A887722-E57A-49FD-9679-C5ECB31C6921}">
      <dsp:nvSpPr>
        <dsp:cNvPr id="0" name=""/>
        <dsp:cNvSpPr/>
      </dsp:nvSpPr>
      <dsp:spPr>
        <a:xfrm>
          <a:off x="2768706" y="1022938"/>
          <a:ext cx="2682430" cy="817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fornisce le informazioni richieste</a:t>
          </a:r>
        </a:p>
      </dsp:txBody>
      <dsp:txXfrm>
        <a:off x="2768706" y="1022938"/>
        <a:ext cx="2682430" cy="817814"/>
      </dsp:txXfrm>
    </dsp:sp>
    <dsp:sp modelId="{34A02232-ADEE-4C24-84DB-176A23AA5E92}">
      <dsp:nvSpPr>
        <dsp:cNvPr id="0" name=""/>
        <dsp:cNvSpPr/>
      </dsp:nvSpPr>
      <dsp:spPr>
        <a:xfrm>
          <a:off x="2768706" y="2045206"/>
          <a:ext cx="2682430" cy="817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applica e registra le attività consigliate</a:t>
          </a:r>
        </a:p>
      </dsp:txBody>
      <dsp:txXfrm>
        <a:off x="2768706" y="2045206"/>
        <a:ext cx="2682430" cy="817814"/>
      </dsp:txXfrm>
    </dsp:sp>
    <dsp:sp modelId="{71BABD09-48D0-45A8-902C-2A6BC5BAFBE2}">
      <dsp:nvSpPr>
        <dsp:cNvPr id="0" name=""/>
        <dsp:cNvSpPr/>
      </dsp:nvSpPr>
      <dsp:spPr>
        <a:xfrm>
          <a:off x="2768706" y="3067474"/>
          <a:ext cx="2682430" cy="817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verifica le eventuali </a:t>
          </a:r>
          <a:r>
            <a:rPr lang="it-IT" sz="2100" kern="1200" dirty="0" err="1"/>
            <a:t>criticita’</a:t>
          </a:r>
          <a:r>
            <a:rPr lang="it-IT" sz="2100" kern="1200" dirty="0"/>
            <a:t> emerse</a:t>
          </a:r>
        </a:p>
      </dsp:txBody>
      <dsp:txXfrm>
        <a:off x="2768706" y="3067474"/>
        <a:ext cx="2682430" cy="817814"/>
      </dsp:txXfrm>
    </dsp:sp>
    <dsp:sp modelId="{AA12E36B-C1C1-4E4E-B516-5B7A01DB9E89}">
      <dsp:nvSpPr>
        <dsp:cNvPr id="0" name=""/>
        <dsp:cNvSpPr/>
      </dsp:nvSpPr>
      <dsp:spPr>
        <a:xfrm>
          <a:off x="2768706" y="4089742"/>
          <a:ext cx="2682430" cy="817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invia periodicamente i dati  al sistema</a:t>
          </a:r>
        </a:p>
      </dsp:txBody>
      <dsp:txXfrm>
        <a:off x="2768706" y="4089742"/>
        <a:ext cx="2682430" cy="817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3CBC1C18-307B-4F68-A007-B5B542270E8D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14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0996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5766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56922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03743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07507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9308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45904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09119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97474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27375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07255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38183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20444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18450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58609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4600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725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D9908-DF7D-4EF4-8572-E1162C7B3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1878" y="3546231"/>
            <a:ext cx="9993924" cy="1196722"/>
          </a:xfrm>
        </p:spPr>
        <p:txBody>
          <a:bodyPr>
            <a:normAutofit/>
          </a:bodyPr>
          <a:lstStyle/>
          <a:p>
            <a:r>
              <a:rPr lang="it-IT" sz="3200" b="1" dirty="0"/>
              <a:t>Metodologia di standardizzazione dell’ </a:t>
            </a:r>
            <a:r>
              <a:rPr lang="it-IT" sz="3200" b="1" dirty="0" err="1"/>
              <a:t>attivita’</a:t>
            </a:r>
            <a:r>
              <a:rPr lang="it-IT" sz="3200" b="1" dirty="0"/>
              <a:t> psicofisica per gli over65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0EAE87-C0BD-43D1-9461-CC40E10A67FC}"/>
              </a:ext>
            </a:extLst>
          </p:cNvPr>
          <p:cNvSpPr txBox="1">
            <a:spLocks/>
          </p:cNvSpPr>
          <p:nvPr/>
        </p:nvSpPr>
        <p:spPr>
          <a:xfrm>
            <a:off x="10392500" y="134815"/>
            <a:ext cx="2262553" cy="9458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8C9A72-96C0-49BD-8420-8AC71C1F7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153" y="607717"/>
            <a:ext cx="2391431" cy="136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01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3B243-9CDE-4973-AC6F-B29E35715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303" y="2602523"/>
            <a:ext cx="10131425" cy="19259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3200" b="1" dirty="0">
                <a:solidFill>
                  <a:srgbClr val="FFFF00"/>
                </a:solidFill>
              </a:rPr>
              <a:t>NEL GIOVANE, 14/ 20 ANNI, RARAMENTE SONO PRESENTI PATOLOGIE ,I POCHI ELEMENTI DISCRIMINANTI POSSONO ESSERE LEGATI ALLE PROPRIE CARATTERISTICHE PSICOFISICHE O LOGISTICHE</a:t>
            </a:r>
          </a:p>
        </p:txBody>
      </p:sp>
    </p:spTree>
    <p:extLst>
      <p:ext uri="{BB962C8B-B14F-4D97-AF65-F5344CB8AC3E}">
        <p14:creationId xmlns:p14="http://schemas.microsoft.com/office/powerpoint/2010/main" val="914194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166780-9337-4437-95D3-5EA9D55AA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3D0F40-BF1F-4120-945D-90C5AAD6E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4654296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640A69-3748-450C-8DDB-B2051AC0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F4F323-644B-4A47-97E9-BFB73840F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120" y="-2"/>
            <a:ext cx="7537705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9874E3-EC90-4642-95C3-FC786F1FF8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647455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51009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46D03-A396-431B-B2A7-DE0C6B928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604433"/>
            <a:ext cx="10131425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COSA POSSIAMO FARE DI UTILE,SCIENTIFICAMENTE ACCETTABILE E APPLICABILE SU VASTA SCALA ?</a:t>
            </a:r>
          </a:p>
          <a:p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326011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166780-9337-4437-95D3-5EA9D55AA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3D0F40-BF1F-4120-945D-90C5AAD6E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4654296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640A69-3748-450C-8DDB-B2051AC0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F4F323-644B-4A47-97E9-BFB73840F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120" y="-2"/>
            <a:ext cx="7537705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9A16E9-08B1-4583-B8DE-19E6C7A556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500500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09622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166780-9337-4437-95D3-5EA9D55AA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3D0F40-BF1F-4120-945D-90C5AAD6E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4654296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640A69-3748-450C-8DDB-B2051AC0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F4F323-644B-4A47-97E9-BFB73840F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120" y="-2"/>
            <a:ext cx="7537705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429A76-C08D-44AC-9B31-37E10D9028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975236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58337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49F4504-BDFB-4E0B-AAD9-85637FD338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3649273"/>
              </p:ext>
            </p:extLst>
          </p:nvPr>
        </p:nvGraphicFramePr>
        <p:xfrm>
          <a:off x="-415126" y="329844"/>
          <a:ext cx="6865543" cy="490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1">
            <a:extLst>
              <a:ext uri="{FF2B5EF4-FFF2-40B4-BE49-F238E27FC236}">
                <a16:creationId xmlns:a16="http://schemas.microsoft.com/office/drawing/2014/main" id="{A99E630A-86DD-42E9-B2F0-9C118E2E38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6913034"/>
              </p:ext>
            </p:extLst>
          </p:nvPr>
        </p:nvGraphicFramePr>
        <p:xfrm>
          <a:off x="4834269" y="598993"/>
          <a:ext cx="6344094" cy="5631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Rettangolo 9">
            <a:extLst>
              <a:ext uri="{FF2B5EF4-FFF2-40B4-BE49-F238E27FC236}">
                <a16:creationId xmlns:a16="http://schemas.microsoft.com/office/drawing/2014/main" id="{92268BB5-2403-44A1-A215-19AEA08B22BB}"/>
              </a:ext>
            </a:extLst>
          </p:cNvPr>
          <p:cNvSpPr/>
          <p:nvPr/>
        </p:nvSpPr>
        <p:spPr>
          <a:xfrm>
            <a:off x="5131981" y="1382233"/>
            <a:ext cx="170121" cy="18358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F4BA16B0-43DE-47B6-B88E-D07742506C57}"/>
              </a:ext>
            </a:extLst>
          </p:cNvPr>
          <p:cNvSpPr/>
          <p:nvPr/>
        </p:nvSpPr>
        <p:spPr>
          <a:xfrm>
            <a:off x="5131981" y="3357998"/>
            <a:ext cx="170121" cy="18358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C1544A2B-4206-48F8-842F-B2344517219B}"/>
              </a:ext>
            </a:extLst>
          </p:cNvPr>
          <p:cNvSpPr/>
          <p:nvPr/>
        </p:nvSpPr>
        <p:spPr>
          <a:xfrm>
            <a:off x="7212418" y="627321"/>
            <a:ext cx="187842" cy="31259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curvo 13">
            <a:extLst>
              <a:ext uri="{FF2B5EF4-FFF2-40B4-BE49-F238E27FC236}">
                <a16:creationId xmlns:a16="http://schemas.microsoft.com/office/drawing/2014/main" id="{386A40BA-D60F-40DF-912C-B3F51523AA4E}"/>
              </a:ext>
            </a:extLst>
          </p:cNvPr>
          <p:cNvCxnSpPr/>
          <p:nvPr/>
        </p:nvCxnSpPr>
        <p:spPr>
          <a:xfrm>
            <a:off x="5188688" y="2183219"/>
            <a:ext cx="2154865" cy="163032"/>
          </a:xfrm>
          <a:prstGeom prst="curvedConnector3">
            <a:avLst/>
          </a:prstGeom>
          <a:ln w="3810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>
            <a:extLst>
              <a:ext uri="{FF2B5EF4-FFF2-40B4-BE49-F238E27FC236}">
                <a16:creationId xmlns:a16="http://schemas.microsoft.com/office/drawing/2014/main" id="{E2577919-5CCF-4B52-ABFB-126257BD6DF2}"/>
              </a:ext>
            </a:extLst>
          </p:cNvPr>
          <p:cNvSpPr/>
          <p:nvPr/>
        </p:nvSpPr>
        <p:spPr>
          <a:xfrm>
            <a:off x="7212418" y="3909213"/>
            <a:ext cx="180754" cy="234979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curvo 15">
            <a:extLst>
              <a:ext uri="{FF2B5EF4-FFF2-40B4-BE49-F238E27FC236}">
                <a16:creationId xmlns:a16="http://schemas.microsoft.com/office/drawing/2014/main" id="{B3318CFB-ABC3-4093-A1E6-A4ACBA443A72}"/>
              </a:ext>
            </a:extLst>
          </p:cNvPr>
          <p:cNvCxnSpPr>
            <a:cxnSpLocks/>
            <a:stCxn id="11" idx="3"/>
            <a:endCxn id="15" idx="1"/>
          </p:cNvCxnSpPr>
          <p:nvPr/>
        </p:nvCxnSpPr>
        <p:spPr>
          <a:xfrm>
            <a:off x="5302102" y="4275942"/>
            <a:ext cx="1910316" cy="808168"/>
          </a:xfrm>
          <a:prstGeom prst="curvedConnector3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264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A2FA2-9916-447A-94D5-847CFFD59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3825"/>
            <a:ext cx="10131425" cy="529460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LIVELLI E ATTIVITA’ CONSIGLIATE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AAF237D-79C5-412A-A846-F70837F3702C}"/>
              </a:ext>
            </a:extLst>
          </p:cNvPr>
          <p:cNvSpPr/>
          <p:nvPr/>
        </p:nvSpPr>
        <p:spPr>
          <a:xfrm>
            <a:off x="579476" y="1233136"/>
            <a:ext cx="1532860" cy="8650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Livello 1 IMC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0AC0C05-7009-4C36-8181-36BC57152820}"/>
              </a:ext>
            </a:extLst>
          </p:cNvPr>
          <p:cNvSpPr/>
          <p:nvPr/>
        </p:nvSpPr>
        <p:spPr>
          <a:xfrm>
            <a:off x="579475" y="4637027"/>
            <a:ext cx="1532860" cy="8650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Livello 3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5A86901-A168-4904-8ACC-CD788B536F34}"/>
              </a:ext>
            </a:extLst>
          </p:cNvPr>
          <p:cNvSpPr/>
          <p:nvPr/>
        </p:nvSpPr>
        <p:spPr>
          <a:xfrm>
            <a:off x="579476" y="3502396"/>
            <a:ext cx="1532860" cy="8650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Livello 2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2A98C8DF-7B3E-4BED-811E-B6A352273AF9}"/>
              </a:ext>
            </a:extLst>
          </p:cNvPr>
          <p:cNvSpPr/>
          <p:nvPr/>
        </p:nvSpPr>
        <p:spPr>
          <a:xfrm>
            <a:off x="579476" y="2367766"/>
            <a:ext cx="1532860" cy="8650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Livello 1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2BE0A4AB-B01B-4D6D-9E0A-355835B9A470}"/>
              </a:ext>
            </a:extLst>
          </p:cNvPr>
          <p:cNvSpPr/>
          <p:nvPr/>
        </p:nvSpPr>
        <p:spPr>
          <a:xfrm>
            <a:off x="2941674" y="1296932"/>
            <a:ext cx="730102" cy="74427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IMC-2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663DAF88-3EF4-41EC-8174-BCEFD04383FC}"/>
              </a:ext>
            </a:extLst>
          </p:cNvPr>
          <p:cNvSpPr/>
          <p:nvPr/>
        </p:nvSpPr>
        <p:spPr>
          <a:xfrm>
            <a:off x="8089973" y="1296932"/>
            <a:ext cx="730102" cy="74427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IMC+2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88E76D65-262D-45FB-B18A-7DAE39403F9C}"/>
              </a:ext>
            </a:extLst>
          </p:cNvPr>
          <p:cNvSpPr/>
          <p:nvPr/>
        </p:nvSpPr>
        <p:spPr>
          <a:xfrm>
            <a:off x="4228749" y="1296932"/>
            <a:ext cx="730102" cy="74427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IMC-1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4202E300-C93E-4AB5-B095-DC2F4C54BEED}"/>
              </a:ext>
            </a:extLst>
          </p:cNvPr>
          <p:cNvSpPr/>
          <p:nvPr/>
        </p:nvSpPr>
        <p:spPr>
          <a:xfrm>
            <a:off x="5515824" y="1296932"/>
            <a:ext cx="730102" cy="74427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IMC</a:t>
            </a:r>
            <a:r>
              <a:rPr lang="it-IT" sz="1000" dirty="0">
                <a:solidFill>
                  <a:srgbClr val="FF0000"/>
                </a:solidFill>
              </a:rPr>
              <a:t>START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D98FCB21-57C7-4156-8ED4-47083E09B749}"/>
              </a:ext>
            </a:extLst>
          </p:cNvPr>
          <p:cNvSpPr/>
          <p:nvPr/>
        </p:nvSpPr>
        <p:spPr>
          <a:xfrm>
            <a:off x="6802899" y="1296932"/>
            <a:ext cx="730102" cy="74427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IMC+1</a:t>
            </a:r>
          </a:p>
        </p:txBody>
      </p:sp>
      <p:sp>
        <p:nvSpPr>
          <p:cNvPr id="21" name="Triangolo isoscele 20">
            <a:extLst>
              <a:ext uri="{FF2B5EF4-FFF2-40B4-BE49-F238E27FC236}">
                <a16:creationId xmlns:a16="http://schemas.microsoft.com/office/drawing/2014/main" id="{AE7976EE-EF96-42E0-B1A0-14D4648C2044}"/>
              </a:ext>
            </a:extLst>
          </p:cNvPr>
          <p:cNvSpPr/>
          <p:nvPr/>
        </p:nvSpPr>
        <p:spPr>
          <a:xfrm rot="16200000" flipH="1">
            <a:off x="3714187" y="1575604"/>
            <a:ext cx="504000" cy="216000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Triangolo isoscele 21">
            <a:extLst>
              <a:ext uri="{FF2B5EF4-FFF2-40B4-BE49-F238E27FC236}">
                <a16:creationId xmlns:a16="http://schemas.microsoft.com/office/drawing/2014/main" id="{F016C26D-FBE4-4ACE-A92F-DC372CD2D386}"/>
              </a:ext>
            </a:extLst>
          </p:cNvPr>
          <p:cNvSpPr/>
          <p:nvPr/>
        </p:nvSpPr>
        <p:spPr>
          <a:xfrm rot="16200000" flipH="1">
            <a:off x="5001262" y="1611045"/>
            <a:ext cx="504000" cy="216000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riangolo isoscele 22">
            <a:extLst>
              <a:ext uri="{FF2B5EF4-FFF2-40B4-BE49-F238E27FC236}">
                <a16:creationId xmlns:a16="http://schemas.microsoft.com/office/drawing/2014/main" id="{D4EE916C-A9A0-491D-8C91-6E717F0804A0}"/>
              </a:ext>
            </a:extLst>
          </p:cNvPr>
          <p:cNvSpPr/>
          <p:nvPr/>
        </p:nvSpPr>
        <p:spPr>
          <a:xfrm rot="5400000">
            <a:off x="6288337" y="1616667"/>
            <a:ext cx="504000" cy="216000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Triangolo isoscele 23">
            <a:extLst>
              <a:ext uri="{FF2B5EF4-FFF2-40B4-BE49-F238E27FC236}">
                <a16:creationId xmlns:a16="http://schemas.microsoft.com/office/drawing/2014/main" id="{4888847B-11BB-44E0-99B8-73A7BD0C9CAB}"/>
              </a:ext>
            </a:extLst>
          </p:cNvPr>
          <p:cNvSpPr/>
          <p:nvPr/>
        </p:nvSpPr>
        <p:spPr>
          <a:xfrm rot="5400000">
            <a:off x="7575412" y="1572189"/>
            <a:ext cx="504000" cy="216000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319A2933-87D0-43DC-8C13-F26B2DC39F9A}"/>
              </a:ext>
            </a:extLst>
          </p:cNvPr>
          <p:cNvSpPr/>
          <p:nvPr/>
        </p:nvSpPr>
        <p:spPr>
          <a:xfrm>
            <a:off x="2941674" y="2367766"/>
            <a:ext cx="730102" cy="74427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-2</a:t>
            </a: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9A04A0B5-8F77-4A5A-BEAC-A06355EECBFB}"/>
              </a:ext>
            </a:extLst>
          </p:cNvPr>
          <p:cNvSpPr/>
          <p:nvPr/>
        </p:nvSpPr>
        <p:spPr>
          <a:xfrm>
            <a:off x="8089973" y="2367766"/>
            <a:ext cx="730102" cy="74427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+2</a:t>
            </a:r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EE6D3E80-CDEE-40F7-A6EE-7BFE007B90F7}"/>
              </a:ext>
            </a:extLst>
          </p:cNvPr>
          <p:cNvSpPr/>
          <p:nvPr/>
        </p:nvSpPr>
        <p:spPr>
          <a:xfrm>
            <a:off x="4228749" y="2367766"/>
            <a:ext cx="730102" cy="74427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-1</a:t>
            </a: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123C0117-A031-47A7-A978-3928E6EA53A1}"/>
              </a:ext>
            </a:extLst>
          </p:cNvPr>
          <p:cNvSpPr/>
          <p:nvPr/>
        </p:nvSpPr>
        <p:spPr>
          <a:xfrm>
            <a:off x="5515824" y="2367766"/>
            <a:ext cx="730102" cy="74427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LVL 1</a:t>
            </a:r>
          </a:p>
          <a:p>
            <a:pPr algn="ctr"/>
            <a:r>
              <a:rPr lang="it-IT" sz="1000" dirty="0">
                <a:solidFill>
                  <a:srgbClr val="FF0000"/>
                </a:solidFill>
              </a:rPr>
              <a:t>START</a:t>
            </a:r>
            <a:endParaRPr lang="it-IT" sz="1000" dirty="0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2CCA7A77-1681-4025-922A-7A41176FA63E}"/>
              </a:ext>
            </a:extLst>
          </p:cNvPr>
          <p:cNvSpPr/>
          <p:nvPr/>
        </p:nvSpPr>
        <p:spPr>
          <a:xfrm>
            <a:off x="6802899" y="2367766"/>
            <a:ext cx="730102" cy="74427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+1</a:t>
            </a:r>
          </a:p>
        </p:txBody>
      </p:sp>
      <p:sp>
        <p:nvSpPr>
          <p:cNvPr id="30" name="Triangolo isoscele 29">
            <a:extLst>
              <a:ext uri="{FF2B5EF4-FFF2-40B4-BE49-F238E27FC236}">
                <a16:creationId xmlns:a16="http://schemas.microsoft.com/office/drawing/2014/main" id="{6A955534-D4C9-4275-A5D5-D4F5C9097B05}"/>
              </a:ext>
            </a:extLst>
          </p:cNvPr>
          <p:cNvSpPr/>
          <p:nvPr/>
        </p:nvSpPr>
        <p:spPr>
          <a:xfrm rot="16200000" flipH="1">
            <a:off x="3714187" y="2646438"/>
            <a:ext cx="504000" cy="216000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Triangolo isoscele 30">
            <a:extLst>
              <a:ext uri="{FF2B5EF4-FFF2-40B4-BE49-F238E27FC236}">
                <a16:creationId xmlns:a16="http://schemas.microsoft.com/office/drawing/2014/main" id="{34CCB155-29D5-4E95-B17F-EB0345D0655C}"/>
              </a:ext>
            </a:extLst>
          </p:cNvPr>
          <p:cNvSpPr/>
          <p:nvPr/>
        </p:nvSpPr>
        <p:spPr>
          <a:xfrm rot="16200000" flipH="1">
            <a:off x="5001262" y="2681879"/>
            <a:ext cx="504000" cy="216000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Triangolo isoscele 31">
            <a:extLst>
              <a:ext uri="{FF2B5EF4-FFF2-40B4-BE49-F238E27FC236}">
                <a16:creationId xmlns:a16="http://schemas.microsoft.com/office/drawing/2014/main" id="{ED083D64-9721-4314-B548-F0E6521D0F18}"/>
              </a:ext>
            </a:extLst>
          </p:cNvPr>
          <p:cNvSpPr/>
          <p:nvPr/>
        </p:nvSpPr>
        <p:spPr>
          <a:xfrm rot="5400000">
            <a:off x="6288337" y="2687501"/>
            <a:ext cx="504000" cy="216000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Triangolo isoscele 32">
            <a:extLst>
              <a:ext uri="{FF2B5EF4-FFF2-40B4-BE49-F238E27FC236}">
                <a16:creationId xmlns:a16="http://schemas.microsoft.com/office/drawing/2014/main" id="{63743166-7955-4573-B589-81B887DCA5AD}"/>
              </a:ext>
            </a:extLst>
          </p:cNvPr>
          <p:cNvSpPr/>
          <p:nvPr/>
        </p:nvSpPr>
        <p:spPr>
          <a:xfrm rot="5400000">
            <a:off x="7575412" y="2643023"/>
            <a:ext cx="504000" cy="216000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6" name="Connettore a gomito 35">
            <a:extLst>
              <a:ext uri="{FF2B5EF4-FFF2-40B4-BE49-F238E27FC236}">
                <a16:creationId xmlns:a16="http://schemas.microsoft.com/office/drawing/2014/main" id="{945576CC-4CA2-4FBF-927A-15A32D933442}"/>
              </a:ext>
            </a:extLst>
          </p:cNvPr>
          <p:cNvCxnSpPr>
            <a:stCxn id="14" idx="4"/>
            <a:endCxn id="25" idx="0"/>
          </p:cNvCxnSpPr>
          <p:nvPr/>
        </p:nvCxnSpPr>
        <p:spPr>
          <a:xfrm rot="5400000">
            <a:off x="5717598" y="-369661"/>
            <a:ext cx="326555" cy="5148299"/>
          </a:xfrm>
          <a:prstGeom prst="bentConnector3">
            <a:avLst/>
          </a:prstGeom>
          <a:ln w="5715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e 36">
            <a:extLst>
              <a:ext uri="{FF2B5EF4-FFF2-40B4-BE49-F238E27FC236}">
                <a16:creationId xmlns:a16="http://schemas.microsoft.com/office/drawing/2014/main" id="{9100A63E-6152-491F-8D5C-EC2F997E77D2}"/>
              </a:ext>
            </a:extLst>
          </p:cNvPr>
          <p:cNvSpPr/>
          <p:nvPr/>
        </p:nvSpPr>
        <p:spPr>
          <a:xfrm>
            <a:off x="2902687" y="3525377"/>
            <a:ext cx="730102" cy="74427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-2</a:t>
            </a:r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2DE7B52D-B929-4DD1-A3A3-E0D8A8A3933F}"/>
              </a:ext>
            </a:extLst>
          </p:cNvPr>
          <p:cNvSpPr/>
          <p:nvPr/>
        </p:nvSpPr>
        <p:spPr>
          <a:xfrm>
            <a:off x="8050986" y="3525377"/>
            <a:ext cx="730102" cy="74427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+2</a:t>
            </a:r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7E63EAF1-3743-43BE-A32F-02E1B8829E4A}"/>
              </a:ext>
            </a:extLst>
          </p:cNvPr>
          <p:cNvSpPr/>
          <p:nvPr/>
        </p:nvSpPr>
        <p:spPr>
          <a:xfrm>
            <a:off x="4189762" y="3525377"/>
            <a:ext cx="730102" cy="74427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-1</a:t>
            </a:r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BCF6DE9E-26A0-4B93-AA8B-50FC511617BB}"/>
              </a:ext>
            </a:extLst>
          </p:cNvPr>
          <p:cNvSpPr/>
          <p:nvPr/>
        </p:nvSpPr>
        <p:spPr>
          <a:xfrm>
            <a:off x="5476837" y="3525377"/>
            <a:ext cx="730102" cy="74427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LVL2</a:t>
            </a:r>
          </a:p>
          <a:p>
            <a:pPr algn="ctr"/>
            <a:r>
              <a:rPr lang="it-IT" sz="1000" dirty="0">
                <a:solidFill>
                  <a:srgbClr val="FF0000"/>
                </a:solidFill>
              </a:rPr>
              <a:t>START</a:t>
            </a:r>
            <a:endParaRPr lang="it-IT" sz="1000" dirty="0"/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id="{3FF22A4A-BB6B-4AAC-99B9-22D995B9D5C3}"/>
              </a:ext>
            </a:extLst>
          </p:cNvPr>
          <p:cNvSpPr/>
          <p:nvPr/>
        </p:nvSpPr>
        <p:spPr>
          <a:xfrm>
            <a:off x="6763912" y="3525377"/>
            <a:ext cx="730102" cy="74427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+1</a:t>
            </a:r>
          </a:p>
        </p:txBody>
      </p:sp>
      <p:sp>
        <p:nvSpPr>
          <p:cNvPr id="42" name="Triangolo isoscele 41">
            <a:extLst>
              <a:ext uri="{FF2B5EF4-FFF2-40B4-BE49-F238E27FC236}">
                <a16:creationId xmlns:a16="http://schemas.microsoft.com/office/drawing/2014/main" id="{EABF1BF2-E294-4A20-B5F8-D14DB1702E64}"/>
              </a:ext>
            </a:extLst>
          </p:cNvPr>
          <p:cNvSpPr/>
          <p:nvPr/>
        </p:nvSpPr>
        <p:spPr>
          <a:xfrm rot="16200000" flipH="1">
            <a:off x="3675200" y="3804049"/>
            <a:ext cx="504000" cy="216000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Triangolo isoscele 42">
            <a:extLst>
              <a:ext uri="{FF2B5EF4-FFF2-40B4-BE49-F238E27FC236}">
                <a16:creationId xmlns:a16="http://schemas.microsoft.com/office/drawing/2014/main" id="{0ED775F9-4C50-4C2E-A296-276333B318CC}"/>
              </a:ext>
            </a:extLst>
          </p:cNvPr>
          <p:cNvSpPr/>
          <p:nvPr/>
        </p:nvSpPr>
        <p:spPr>
          <a:xfrm rot="16200000" flipH="1">
            <a:off x="4962275" y="3839490"/>
            <a:ext cx="504000" cy="216000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Triangolo isoscele 43">
            <a:extLst>
              <a:ext uri="{FF2B5EF4-FFF2-40B4-BE49-F238E27FC236}">
                <a16:creationId xmlns:a16="http://schemas.microsoft.com/office/drawing/2014/main" id="{D65B426A-D7DF-427F-8A53-842F5959C397}"/>
              </a:ext>
            </a:extLst>
          </p:cNvPr>
          <p:cNvSpPr/>
          <p:nvPr/>
        </p:nvSpPr>
        <p:spPr>
          <a:xfrm rot="5400000">
            <a:off x="6249350" y="3845112"/>
            <a:ext cx="504000" cy="216000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Triangolo isoscele 44">
            <a:extLst>
              <a:ext uri="{FF2B5EF4-FFF2-40B4-BE49-F238E27FC236}">
                <a16:creationId xmlns:a16="http://schemas.microsoft.com/office/drawing/2014/main" id="{71567498-9E76-454D-ADD6-D0787A39AD04}"/>
              </a:ext>
            </a:extLst>
          </p:cNvPr>
          <p:cNvSpPr/>
          <p:nvPr/>
        </p:nvSpPr>
        <p:spPr>
          <a:xfrm rot="5400000">
            <a:off x="7536425" y="3800634"/>
            <a:ext cx="504000" cy="216000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6" name="Connettore a gomito 45">
            <a:extLst>
              <a:ext uri="{FF2B5EF4-FFF2-40B4-BE49-F238E27FC236}">
                <a16:creationId xmlns:a16="http://schemas.microsoft.com/office/drawing/2014/main" id="{BF73BE6A-104C-4395-939A-BBE3C36B8F59}"/>
              </a:ext>
            </a:extLst>
          </p:cNvPr>
          <p:cNvCxnSpPr>
            <a:cxnSpLocks/>
            <a:stCxn id="26" idx="4"/>
            <a:endCxn id="37" idx="0"/>
          </p:cNvCxnSpPr>
          <p:nvPr/>
        </p:nvCxnSpPr>
        <p:spPr>
          <a:xfrm rot="5400000">
            <a:off x="5654715" y="725068"/>
            <a:ext cx="413332" cy="5187286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e 48">
            <a:extLst>
              <a:ext uri="{FF2B5EF4-FFF2-40B4-BE49-F238E27FC236}">
                <a16:creationId xmlns:a16="http://schemas.microsoft.com/office/drawing/2014/main" id="{B03B4466-06C4-47A2-BA25-A25C41C39835}"/>
              </a:ext>
            </a:extLst>
          </p:cNvPr>
          <p:cNvSpPr/>
          <p:nvPr/>
        </p:nvSpPr>
        <p:spPr>
          <a:xfrm>
            <a:off x="2902687" y="4598666"/>
            <a:ext cx="730102" cy="74427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-1</a:t>
            </a:r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id="{A6EC3BAA-3AD1-429D-B270-C8B174ACDFBA}"/>
              </a:ext>
            </a:extLst>
          </p:cNvPr>
          <p:cNvSpPr/>
          <p:nvPr/>
        </p:nvSpPr>
        <p:spPr>
          <a:xfrm>
            <a:off x="4189762" y="4598666"/>
            <a:ext cx="730102" cy="74427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LVL3</a:t>
            </a:r>
          </a:p>
          <a:p>
            <a:pPr algn="ctr"/>
            <a:r>
              <a:rPr lang="it-IT" sz="1000" dirty="0">
                <a:solidFill>
                  <a:srgbClr val="FF0000"/>
                </a:solidFill>
              </a:rPr>
              <a:t>START</a:t>
            </a:r>
            <a:endParaRPr lang="it-IT" sz="1000" dirty="0"/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8253B399-B516-44A3-AE69-0CC8E35916C4}"/>
              </a:ext>
            </a:extLst>
          </p:cNvPr>
          <p:cNvSpPr/>
          <p:nvPr/>
        </p:nvSpPr>
        <p:spPr>
          <a:xfrm>
            <a:off x="5476837" y="4598666"/>
            <a:ext cx="730102" cy="74427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+1</a:t>
            </a:r>
          </a:p>
        </p:txBody>
      </p:sp>
      <p:sp>
        <p:nvSpPr>
          <p:cNvPr id="52" name="Triangolo isoscele 51">
            <a:extLst>
              <a:ext uri="{FF2B5EF4-FFF2-40B4-BE49-F238E27FC236}">
                <a16:creationId xmlns:a16="http://schemas.microsoft.com/office/drawing/2014/main" id="{053FF049-83C5-451B-AB89-688B36CE1F1E}"/>
              </a:ext>
            </a:extLst>
          </p:cNvPr>
          <p:cNvSpPr/>
          <p:nvPr/>
        </p:nvSpPr>
        <p:spPr>
          <a:xfrm rot="16200000" flipH="1">
            <a:off x="3675200" y="4877338"/>
            <a:ext cx="504000" cy="216000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Triangolo isoscele 52">
            <a:extLst>
              <a:ext uri="{FF2B5EF4-FFF2-40B4-BE49-F238E27FC236}">
                <a16:creationId xmlns:a16="http://schemas.microsoft.com/office/drawing/2014/main" id="{990AB98D-3365-4808-96D9-B241CCD73D81}"/>
              </a:ext>
            </a:extLst>
          </p:cNvPr>
          <p:cNvSpPr/>
          <p:nvPr/>
        </p:nvSpPr>
        <p:spPr>
          <a:xfrm rot="5400000">
            <a:off x="4962275" y="4912779"/>
            <a:ext cx="504000" cy="216000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4" name="Connettore a gomito 53">
            <a:extLst>
              <a:ext uri="{FF2B5EF4-FFF2-40B4-BE49-F238E27FC236}">
                <a16:creationId xmlns:a16="http://schemas.microsoft.com/office/drawing/2014/main" id="{CB9007F2-5ABA-490A-875D-EEDDF2226466}"/>
              </a:ext>
            </a:extLst>
          </p:cNvPr>
          <p:cNvCxnSpPr>
            <a:cxnSpLocks/>
            <a:stCxn id="38" idx="4"/>
            <a:endCxn id="49" idx="0"/>
          </p:cNvCxnSpPr>
          <p:nvPr/>
        </p:nvCxnSpPr>
        <p:spPr>
          <a:xfrm rot="5400000">
            <a:off x="5677383" y="1860012"/>
            <a:ext cx="329010" cy="5148299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tangolo con angoli in alto arrotondati 57">
            <a:extLst>
              <a:ext uri="{FF2B5EF4-FFF2-40B4-BE49-F238E27FC236}">
                <a16:creationId xmlns:a16="http://schemas.microsoft.com/office/drawing/2014/main" id="{7C7A4AE0-4657-4C1E-ACE5-C6D50457F2B6}"/>
              </a:ext>
            </a:extLst>
          </p:cNvPr>
          <p:cNvSpPr/>
          <p:nvPr/>
        </p:nvSpPr>
        <p:spPr>
          <a:xfrm>
            <a:off x="9393869" y="1247678"/>
            <a:ext cx="1532860" cy="865021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>
                <a:solidFill>
                  <a:schemeClr val="tx1"/>
                </a:solidFill>
              </a:rPr>
              <a:t>I°controllo</a:t>
            </a:r>
            <a:r>
              <a:rPr lang="it-IT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Dopo 4 Mesi</a:t>
            </a:r>
          </a:p>
        </p:txBody>
      </p:sp>
      <p:sp>
        <p:nvSpPr>
          <p:cNvPr id="59" name="Rettangolo con angoli in alto arrotondati 58">
            <a:extLst>
              <a:ext uri="{FF2B5EF4-FFF2-40B4-BE49-F238E27FC236}">
                <a16:creationId xmlns:a16="http://schemas.microsoft.com/office/drawing/2014/main" id="{BA24D1C5-88B2-4F1E-A091-13208D2EAA88}"/>
              </a:ext>
            </a:extLst>
          </p:cNvPr>
          <p:cNvSpPr/>
          <p:nvPr/>
        </p:nvSpPr>
        <p:spPr>
          <a:xfrm>
            <a:off x="9393869" y="2307394"/>
            <a:ext cx="1532860" cy="865021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>
                <a:solidFill>
                  <a:schemeClr val="tx1"/>
                </a:solidFill>
              </a:rPr>
              <a:t>II°controllo</a:t>
            </a:r>
            <a:r>
              <a:rPr lang="it-IT" b="1" dirty="0">
                <a:solidFill>
                  <a:schemeClr val="tx1"/>
                </a:solidFill>
              </a:rPr>
              <a:t> dopo 6 Mesi</a:t>
            </a:r>
          </a:p>
        </p:txBody>
      </p:sp>
      <p:sp>
        <p:nvSpPr>
          <p:cNvPr id="60" name="Rettangolo con angoli in alto arrotondati 59">
            <a:extLst>
              <a:ext uri="{FF2B5EF4-FFF2-40B4-BE49-F238E27FC236}">
                <a16:creationId xmlns:a16="http://schemas.microsoft.com/office/drawing/2014/main" id="{CBF99436-22E6-4CA3-BFEB-9486C53209F2}"/>
              </a:ext>
            </a:extLst>
          </p:cNvPr>
          <p:cNvSpPr/>
          <p:nvPr/>
        </p:nvSpPr>
        <p:spPr>
          <a:xfrm>
            <a:off x="9393869" y="3488224"/>
            <a:ext cx="1532860" cy="865021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>
                <a:solidFill>
                  <a:schemeClr val="tx1"/>
                </a:solidFill>
              </a:rPr>
              <a:t>III°controllo</a:t>
            </a:r>
            <a:r>
              <a:rPr lang="it-IT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Dopo 12 Mesi</a:t>
            </a:r>
          </a:p>
        </p:txBody>
      </p:sp>
      <p:sp>
        <p:nvSpPr>
          <p:cNvPr id="61" name="Rettangolo con angoli in alto arrotondati 60">
            <a:extLst>
              <a:ext uri="{FF2B5EF4-FFF2-40B4-BE49-F238E27FC236}">
                <a16:creationId xmlns:a16="http://schemas.microsoft.com/office/drawing/2014/main" id="{6804E132-7B11-451A-B908-7DE831C85039}"/>
              </a:ext>
            </a:extLst>
          </p:cNvPr>
          <p:cNvSpPr/>
          <p:nvPr/>
        </p:nvSpPr>
        <p:spPr>
          <a:xfrm>
            <a:off x="9393869" y="4637027"/>
            <a:ext cx="1532860" cy="865021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Controlli successivi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7414B4F8-A977-4870-89E9-BC8ADF2AEC58}"/>
              </a:ext>
            </a:extLst>
          </p:cNvPr>
          <p:cNvSpPr txBox="1"/>
          <p:nvPr/>
        </p:nvSpPr>
        <p:spPr>
          <a:xfrm>
            <a:off x="579475" y="562042"/>
            <a:ext cx="1483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C000"/>
                </a:solidFill>
              </a:rPr>
              <a:t>Livelli di partenza</a:t>
            </a:r>
          </a:p>
        </p:txBody>
      </p:sp>
    </p:spTree>
    <p:extLst>
      <p:ext uri="{BB962C8B-B14F-4D97-AF65-F5344CB8AC3E}">
        <p14:creationId xmlns:p14="http://schemas.microsoft.com/office/powerpoint/2010/main" val="202494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F675F-02DE-41AE-8B29-9225A4878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6414" y="1026347"/>
            <a:ext cx="7796540" cy="399782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7000"/>
              </a:lnSpc>
              <a:spcAft>
                <a:spcPts val="400"/>
              </a:spcAft>
              <a:buClr>
                <a:srgbClr val="8EAADB"/>
              </a:buClr>
              <a:buNone/>
            </a:pPr>
            <a:r>
              <a:rPr lang="it-IT" sz="1800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SEZIONE A:</a:t>
            </a:r>
          </a:p>
          <a:p>
            <a:pPr marL="0" lvl="0" indent="0" algn="just">
              <a:lnSpc>
                <a:spcPct val="107000"/>
              </a:lnSpc>
              <a:spcAft>
                <a:spcPts val="400"/>
              </a:spcAft>
              <a:buClr>
                <a:srgbClr val="8EAADB"/>
              </a:buClr>
              <a:buNone/>
            </a:pPr>
            <a:r>
              <a:rPr lang="it-IT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uesiti utili alla determinazione delle condizioni minime del candidato all’ammissione nel protocollo SAPOV65;</a:t>
            </a:r>
          </a:p>
          <a:p>
            <a:pPr marL="0" lvl="0" indent="0" algn="just">
              <a:lnSpc>
                <a:spcPct val="107000"/>
              </a:lnSpc>
              <a:spcAft>
                <a:spcPts val="400"/>
              </a:spcAft>
              <a:buClr>
                <a:srgbClr val="8EAADB"/>
              </a:buClr>
              <a:buNone/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Clr>
                <a:srgbClr val="8EAADB"/>
              </a:buClr>
              <a:buNone/>
            </a:pPr>
            <a:r>
              <a:rPr lang="it-IT" sz="1800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SEZIONE B:</a:t>
            </a:r>
            <a:r>
              <a:rPr lang="it-IT" sz="1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Clr>
                <a:srgbClr val="8EAADB"/>
              </a:buClr>
              <a:buNone/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Quesiti utili all’approfondimento, tramite un questionario a risposta chiusa, degli aspetti principali, di carattere soggettivo,atti a determinare sia la condizione fisica del momento sia la storia passata e recente delle attivita’ psicofiche svolte dal soggetto.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it-IT" sz="1800" u="sng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SEZIONE C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Quesiti utili all’individuazione della possibile presenza di criticita’ soggettive</a:t>
            </a:r>
            <a:endParaRPr lang="it-IT" sz="1800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317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F5FC0-321A-4EDA-A189-1F8D1ADB0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160" y="621900"/>
            <a:ext cx="9425702" cy="3997828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rgbClr val="FFFF00"/>
                </a:solidFill>
              </a:rPr>
              <a:t>NELLA SESSIONE A </a:t>
            </a:r>
          </a:p>
          <a:p>
            <a:pPr marL="0" indent="0">
              <a:buNone/>
            </a:pPr>
            <a:r>
              <a:rPr lang="it-IT" dirty="0"/>
              <a:t>Il sistema  chiede  all’utente due informazioni: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Se </a:t>
            </a:r>
            <a:r>
              <a:rPr lang="it-IT" dirty="0" err="1"/>
              <a:t>e’</a:t>
            </a:r>
            <a:r>
              <a:rPr lang="it-IT" dirty="0"/>
              <a:t> portatore di una delle patologie indicate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Se </a:t>
            </a:r>
            <a:r>
              <a:rPr lang="it-IT" dirty="0" err="1"/>
              <a:t>e’</a:t>
            </a:r>
            <a:r>
              <a:rPr lang="it-IT" dirty="0"/>
              <a:t> un praticante attivo in uno sport agonistico</a:t>
            </a:r>
          </a:p>
          <a:p>
            <a:pPr marL="0" indent="0">
              <a:buNone/>
            </a:pPr>
            <a:r>
              <a:rPr lang="it-IT" b="1" dirty="0">
                <a:solidFill>
                  <a:srgbClr val="FFFF00"/>
                </a:solidFill>
              </a:rPr>
              <a:t>IN CASO DI UNA RISPOSTA POSITIVA,IN AMBEDUE I CASI, IL SISTEMA COMUNICA LA NON AMMISSIONE AL PROGRAMMA</a:t>
            </a:r>
          </a:p>
        </p:txBody>
      </p:sp>
    </p:spTree>
    <p:extLst>
      <p:ext uri="{BB962C8B-B14F-4D97-AF65-F5344CB8AC3E}">
        <p14:creationId xmlns:p14="http://schemas.microsoft.com/office/powerpoint/2010/main" val="1621864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9A7CE-9225-40D8-840F-4996DA7AF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692" y="394283"/>
            <a:ext cx="9075447" cy="5655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rgbClr val="FFFF00"/>
                </a:solidFill>
                <a:latin typeface="+mj-lt"/>
              </a:rPr>
              <a:t>NELLA SESSIONE B</a:t>
            </a:r>
          </a:p>
          <a:p>
            <a:pPr marL="0" indent="0">
              <a:buNone/>
            </a:pPr>
            <a:r>
              <a:rPr lang="it-IT" dirty="0">
                <a:latin typeface="+mj-lt"/>
              </a:rPr>
              <a:t>IL SISTEMA CHIEDE INFORMAZIONI SU: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it-IT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Età anagrafica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it-IT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Sesso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it-IT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Peso/altezza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it-IT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 sensazioni sul proprio stato di salute generale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it-IT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Notizie sulle </a:t>
            </a:r>
            <a:r>
              <a:rPr lang="it-IT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attivita’</a:t>
            </a:r>
            <a:r>
              <a:rPr lang="it-IT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gia’</a:t>
            </a:r>
            <a:r>
              <a:rPr lang="it-IT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normalmente svolte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it-IT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determinazione del tono muscolare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it-IT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sensazione di fatica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it-IT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L’effettuazione di uno step test  </a:t>
            </a:r>
            <a:r>
              <a:rPr lang="it-IT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it-IT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983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FF5BED3-4EE4-425F-A016-C272586B8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56B4CA-4519-432C-ABFD-F2AE5D70E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2284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D03B64-A2F8-4473-8457-9A6A36B67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4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C3CE7E-C09F-4DAB-A9B8-00CB40334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84"/>
          <a:stretch/>
        </p:blipFill>
        <p:spPr>
          <a:xfrm>
            <a:off x="-3175" y="0"/>
            <a:ext cx="12188825" cy="2284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0A0570-89DB-476F-85CE-EBE301E09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3142"/>
            <a:ext cx="10131425" cy="1219200"/>
          </a:xfrm>
        </p:spPr>
        <p:txBody>
          <a:bodyPr>
            <a:normAutofit/>
          </a:bodyPr>
          <a:lstStyle/>
          <a:p>
            <a:pPr algn="ctr"/>
            <a:r>
              <a:rPr lang="it-IT" sz="4400" b="1">
                <a:solidFill>
                  <a:srgbClr val="FFFFFF"/>
                </a:solidFill>
              </a:rPr>
              <a:t>PATNER PRINCIPALI DEL PROGETTO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057C40A-8AE6-471C-8440-A7E03D08F5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376292"/>
              </p:ext>
            </p:extLst>
          </p:nvPr>
        </p:nvGraphicFramePr>
        <p:xfrm>
          <a:off x="1028700" y="2743200"/>
          <a:ext cx="10131425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8937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82AB8-7A5D-48B3-AB89-08583979B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923" y="328824"/>
            <a:ext cx="7796540" cy="39978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IL SISTEMA ELABORA IN AUTOMATICO I DATI INSERITI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 INSERISCE L’UTENTE IN UNO DEI QUATTRO LIVELLI DI ATTIVITA’ AL MOMENTO PREVISTI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INVIA ,IN DIRETTA, LA SCHEDA CONTENENTE I CONSIGLI SULL’ ATTIVITA’ PSICOFISICA DA SEGUIRE</a:t>
            </a:r>
          </a:p>
        </p:txBody>
      </p:sp>
    </p:spTree>
    <p:extLst>
      <p:ext uri="{BB962C8B-B14F-4D97-AF65-F5344CB8AC3E}">
        <p14:creationId xmlns:p14="http://schemas.microsoft.com/office/powerpoint/2010/main" val="796030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0DBCD3A-269E-4EF5-914A-C8D0E97D5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2700"/>
            <a:ext cx="12186037" cy="392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82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8A20501-44D9-4CBE-9CD4-482207A80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1342"/>
            <a:ext cx="12192000" cy="363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00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D665D-6DDC-465F-A6A2-A6473EBB1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785" y="864066"/>
            <a:ext cx="9333354" cy="5185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u="sng" dirty="0">
                <a:solidFill>
                  <a:srgbClr val="FFFF00"/>
                </a:solidFill>
              </a:rPr>
              <a:t>NELLA SESSIONE C</a:t>
            </a:r>
            <a:endParaRPr lang="it-IT" b="1" u="sng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it-IT" dirty="0"/>
              <a:t>IL SISTEMA PONE DELLE DOMANDE A RISPOSTA TRIPLA:         </a:t>
            </a:r>
            <a:r>
              <a:rPr lang="it-IT" b="1" dirty="0">
                <a:solidFill>
                  <a:srgbClr val="FF0000"/>
                </a:solidFill>
              </a:rPr>
              <a:t>SI </a:t>
            </a:r>
            <a:r>
              <a:rPr lang="it-IT" b="1" dirty="0"/>
              <a:t>–</a:t>
            </a:r>
            <a:r>
              <a:rPr lang="it-IT" b="1" dirty="0">
                <a:solidFill>
                  <a:srgbClr val="FF0000"/>
                </a:solidFill>
              </a:rPr>
              <a:t>NO-QUALCHE VOLTA  </a:t>
            </a:r>
          </a:p>
          <a:p>
            <a:pPr marL="0" indent="0">
              <a:buNone/>
            </a:pPr>
            <a:r>
              <a:rPr lang="it-IT" dirty="0"/>
              <a:t>RIGUARDANTI :</a:t>
            </a:r>
          </a:p>
          <a:p>
            <a:pPr marL="0" indent="0">
              <a:buNone/>
            </a:pPr>
            <a:endParaRPr lang="it-IT" dirty="0"/>
          </a:p>
          <a:p>
            <a:pPr lvl="1" algn="just">
              <a:lnSpc>
                <a:spcPct val="107000"/>
              </a:lnSpc>
              <a:spcAft>
                <a:spcPts val="400"/>
              </a:spcAft>
            </a:pPr>
            <a:r>
              <a:rPr lang="it-IT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problemi di equilibrio</a:t>
            </a:r>
          </a:p>
          <a:p>
            <a:pPr lvl="1" algn="just">
              <a:lnSpc>
                <a:spcPct val="107000"/>
              </a:lnSpc>
              <a:spcAft>
                <a:spcPts val="400"/>
              </a:spcAft>
            </a:pPr>
            <a:r>
              <a:rPr lang="it-IT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Problemi di memoria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it-IT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Problemi di attenzione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it-IT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Problemi di carattere psicologico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it-IT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Problemi di inserimento sociale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3375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166780-9337-4437-95D3-5EA9D55AA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3D0F40-BF1F-4120-945D-90C5AAD6E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4654296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640A69-3748-450C-8DDB-B2051AC0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F4F323-644B-4A47-97E9-BFB73840F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120" y="-2"/>
            <a:ext cx="7537705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CCF57A-77BC-49BD-A97E-348335B2DC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615657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35698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2725AB2-9F13-4B76-9D59-1DE5447D6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41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28395DB-A366-4393-A19B-EE7ADF2E60B7}"/>
              </a:ext>
            </a:extLst>
          </p:cNvPr>
          <p:cNvSpPr txBox="1"/>
          <p:nvPr/>
        </p:nvSpPr>
        <p:spPr>
          <a:xfrm>
            <a:off x="-59268" y="4307405"/>
            <a:ext cx="1225126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Il sistema rileva delle insufficienze nelle capacità di equilibrio tali da richiedere un consulto di un medico specialista.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Il sistema rileva problemi di autostima tali da richiedere un consulto di un medico specialista.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Il sistema rileva problemi riguardo le sue capacità di memoria tali da richiedere un consulto di un medico specialista.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Il sistema rileva problematiche relative alle sue relazioni sociali che rendono necessario il consulto presso una struttura specializzata.</a:t>
            </a:r>
          </a:p>
        </p:txBody>
      </p:sp>
    </p:spTree>
    <p:extLst>
      <p:ext uri="{BB962C8B-B14F-4D97-AF65-F5344CB8AC3E}">
        <p14:creationId xmlns:p14="http://schemas.microsoft.com/office/powerpoint/2010/main" val="3402556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3AFD4-FD85-465D-B092-7A227E51D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"/>
            <a:ext cx="7796540" cy="6049944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400"/>
              </a:spcAft>
              <a:buClr>
                <a:srgbClr val="8EAADB"/>
              </a:buClr>
              <a:buFont typeface="Wingdings" panose="05000000000000000000" pitchFamily="2" charset="2"/>
              <a:buChar char=""/>
            </a:pPr>
            <a:r>
              <a:rPr lang="it-IT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SISTEMA ADOTTA I SEGUENTI TEST</a:t>
            </a:r>
          </a:p>
          <a:p>
            <a:pPr marL="342900" lvl="0" indent="-342900" algn="just">
              <a:lnSpc>
                <a:spcPct val="107000"/>
              </a:lnSpc>
              <a:spcAft>
                <a:spcPts val="400"/>
              </a:spcAft>
              <a:buClr>
                <a:srgbClr val="8EAADB"/>
              </a:buClr>
              <a:buFont typeface="Wingdings" panose="05000000000000000000" pitchFamily="2" charset="2"/>
              <a:buChar char="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 PASE    (PHYSICAL ACTIVITY SCALE FOR THE ELDERLY)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8EAADB"/>
              </a:buClr>
              <a:buFont typeface="Wingdings" panose="05000000000000000000" pitchFamily="2" charset="2"/>
              <a:buChar char="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36-sf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8EAADB"/>
              </a:buClr>
              <a:buFont typeface="Wingdings" panose="05000000000000000000" pitchFamily="2" charset="2"/>
              <a:buChar char="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di efficienza fisiologica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8EAADB"/>
              </a:buClr>
              <a:buFont typeface="Wingdings" panose="05000000000000000000" pitchFamily="2" charset="2"/>
              <a:buChar char="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Scala di Borg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8EAADB"/>
              </a:buClr>
              <a:buFont typeface="Wingdings" panose="05000000000000000000" pitchFamily="2" charset="2"/>
              <a:buChar char="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Tinetti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8EAADB"/>
              </a:buClr>
              <a:buFont typeface="Wingdings" panose="05000000000000000000" pitchFamily="2" charset="2"/>
              <a:buChar char="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sulla memoria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8EAADB"/>
              </a:buClr>
              <a:buFont typeface="Wingdings" panose="05000000000000000000" pitchFamily="2" charset="2"/>
              <a:buChar char="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sull’attenzione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8EAADB"/>
              </a:buClr>
              <a:buFont typeface="Wingdings" panose="05000000000000000000" pitchFamily="2" charset="2"/>
              <a:buChar char="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sull’equilibrio psicologico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8EAADB"/>
              </a:buClr>
              <a:buFont typeface="Wingdings" panose="05000000000000000000" pitchFamily="2" charset="2"/>
              <a:buChar char="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Domande sullo stato di soddisfazione nei rapporti sociali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8EAADB"/>
              </a:buClr>
              <a:buFont typeface="Wingdings" panose="05000000000000000000" pitchFamily="2" charset="2"/>
              <a:buChar char="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TEST per Over65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1722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97CB6FCB-B4C7-46B5-99CE-23E5D66F3124}"/>
              </a:ext>
            </a:extLst>
          </p:cNvPr>
          <p:cNvGraphicFramePr>
            <a:graphicFrameLocks/>
          </p:cNvGraphicFramePr>
          <p:nvPr/>
        </p:nvGraphicFramePr>
        <p:xfrm>
          <a:off x="3243262" y="1085850"/>
          <a:ext cx="5705475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3818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209B3F75-E5B1-4576-9389-568695667929}"/>
              </a:ext>
            </a:extLst>
          </p:cNvPr>
          <p:cNvGraphicFramePr>
            <a:graphicFrameLocks/>
          </p:cNvGraphicFramePr>
          <p:nvPr/>
        </p:nvGraphicFramePr>
        <p:xfrm>
          <a:off x="2217737" y="1416050"/>
          <a:ext cx="7756526" cy="402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8343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246EA241-47BF-4788-9CF2-299327398059}"/>
              </a:ext>
            </a:extLst>
          </p:cNvPr>
          <p:cNvGraphicFramePr>
            <a:graphicFrameLocks/>
          </p:cNvGraphicFramePr>
          <p:nvPr/>
        </p:nvGraphicFramePr>
        <p:xfrm>
          <a:off x="2782887" y="1212850"/>
          <a:ext cx="6626225" cy="443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0159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FF5BED3-4EE4-425F-A016-C272586B8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56B4CA-4519-432C-ABFD-F2AE5D70E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2284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D03B64-A2F8-4473-8457-9A6A36B67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4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C3CE7E-C09F-4DAB-A9B8-00CB40334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84"/>
          <a:stretch/>
        </p:blipFill>
        <p:spPr>
          <a:xfrm>
            <a:off x="-3175" y="0"/>
            <a:ext cx="12188825" cy="2284214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8C80341-7440-4C30-8BEF-1FFFE9CFFE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9982134"/>
              </p:ext>
            </p:extLst>
          </p:nvPr>
        </p:nvGraphicFramePr>
        <p:xfrm>
          <a:off x="1028700" y="2743200"/>
          <a:ext cx="10131425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57699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BF345F4A-0BC2-4365-844E-D3C9E349C232}"/>
              </a:ext>
            </a:extLst>
          </p:cNvPr>
          <p:cNvGraphicFramePr>
            <a:graphicFrameLocks/>
          </p:cNvGraphicFramePr>
          <p:nvPr/>
        </p:nvGraphicFramePr>
        <p:xfrm>
          <a:off x="3090862" y="993775"/>
          <a:ext cx="6010275" cy="487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8567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3295177B-761E-4083-97F3-1AF1A5611E64}"/>
              </a:ext>
            </a:extLst>
          </p:cNvPr>
          <p:cNvGraphicFramePr>
            <a:graphicFrameLocks/>
          </p:cNvGraphicFramePr>
          <p:nvPr/>
        </p:nvGraphicFramePr>
        <p:xfrm>
          <a:off x="2690812" y="939800"/>
          <a:ext cx="6810376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4787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4" name="Grafico 3">
                <a:extLst>
                  <a:ext uri="{FF2B5EF4-FFF2-40B4-BE49-F238E27FC236}">
                    <a16:creationId xmlns:a16="http://schemas.microsoft.com/office/drawing/2014/main" id="{A039437B-D031-485E-9A8A-1A87D4B3357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34886154"/>
                  </p:ext>
                </p:extLst>
              </p:nvPr>
            </p:nvGraphicFramePr>
            <p:xfrm>
              <a:off x="1740958" y="1223433"/>
              <a:ext cx="8942985" cy="48006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Grafico 3">
                <a:extLst>
                  <a:ext uri="{FF2B5EF4-FFF2-40B4-BE49-F238E27FC236}">
                    <a16:creationId xmlns:a16="http://schemas.microsoft.com/office/drawing/2014/main" id="{A039437B-D031-485E-9A8A-1A87D4B3357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0958" y="1223433"/>
                <a:ext cx="8942985" cy="48006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CasellaDiTesto 1">
            <a:extLst>
              <a:ext uri="{FF2B5EF4-FFF2-40B4-BE49-F238E27FC236}">
                <a16:creationId xmlns:a16="http://schemas.microsoft.com/office/drawing/2014/main" id="{F10FCEDC-369F-4059-97CF-CDA42D23BDBC}"/>
              </a:ext>
            </a:extLst>
          </p:cNvPr>
          <p:cNvSpPr txBox="1"/>
          <p:nvPr/>
        </p:nvSpPr>
        <p:spPr>
          <a:xfrm>
            <a:off x="304799" y="406400"/>
            <a:ext cx="7476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Distribuzione su territorio nazionale dei questionari ricevuti</a:t>
            </a:r>
          </a:p>
        </p:txBody>
      </p:sp>
    </p:spTree>
    <p:extLst>
      <p:ext uri="{BB962C8B-B14F-4D97-AF65-F5344CB8AC3E}">
        <p14:creationId xmlns:p14="http://schemas.microsoft.com/office/powerpoint/2010/main" val="14424520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FE535B-A834-42A0-A6E6-307BD5583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204221"/>
            <a:ext cx="10131425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b="1" dirty="0"/>
              <a:t>UN RINGRAZIAMENTO PARTICOLARE A TUTTI COLORO CHE HANNO CONTRIBUITO ALLA REALIZZAZIONE DI QUESTO PROGETTO.</a:t>
            </a:r>
          </a:p>
        </p:txBody>
      </p:sp>
    </p:spTree>
    <p:extLst>
      <p:ext uri="{BB962C8B-B14F-4D97-AF65-F5344CB8AC3E}">
        <p14:creationId xmlns:p14="http://schemas.microsoft.com/office/powerpoint/2010/main" val="1264164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A0FED-2B55-41FA-BAD1-3185C7C58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34" y="1396775"/>
            <a:ext cx="4002936" cy="3637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QUANTO HO AVUTO IL PIACERE DI PRESENTARVI E’ DISPONIBILE SUL SITO</a:t>
            </a:r>
          </a:p>
          <a:p>
            <a:pPr marL="0" indent="0">
              <a:buNone/>
            </a:pPr>
            <a:r>
              <a:rPr lang="it-IT" b="1" dirty="0"/>
              <a:t> </a:t>
            </a:r>
            <a:r>
              <a:rPr lang="it-IT" b="1" dirty="0">
                <a:solidFill>
                  <a:srgbClr val="FFFF00"/>
                </a:solidFill>
              </a:rPr>
              <a:t>AONIOVER65.COM</a:t>
            </a:r>
          </a:p>
          <a:p>
            <a:pPr marL="0" indent="0">
              <a:buNone/>
            </a:pPr>
            <a:r>
              <a:rPr lang="it-IT" b="1" dirty="0"/>
              <a:t>GRAZIE PER L’ATTENZIONE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8ACC283-B8DE-4B4B-99CD-4B1A1A629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752" y="1237286"/>
            <a:ext cx="6095593" cy="4221197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8900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0E53EDA-3B94-4F6B-9E86-D3BB9EBB9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EFD79F-7790-479B-B7DB-BD0D8C101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6923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FCDA6-AAD8-4F7E-AB2A-AE51A5A4B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658" y="1150076"/>
            <a:ext cx="6517543" cy="4557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QUALI SONO LE INIZIATIVE IN CAMPO CHE RIGUARDANO LE ATTIVITA’ NECESSARIE PER MIGLIORARE LE CONDIZIONI PSICOFICHE DEGLI OVER65 ? </a:t>
            </a:r>
          </a:p>
        </p:txBody>
      </p:sp>
    </p:spTree>
    <p:extLst>
      <p:ext uri="{BB962C8B-B14F-4D97-AF65-F5344CB8AC3E}">
        <p14:creationId xmlns:p14="http://schemas.microsoft.com/office/powerpoint/2010/main" val="2245683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5F65CD9-825D-44BD-8681-D42D260D4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2F64C47-BE0B-4DA4-A62F-C6922DD20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0E3E6FBC-1D04-4BFE-8385-7B67808467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946599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2145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117F0C1-BCBB-40C7-99D6-F703E7A4B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A5D8BC-B41A-4E96-91C4-D60F51622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D321D5F-FA18-4271-9EAA-0BEA1411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51287385-D3EA-47A8-A127-6061791AD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CADC6BB7-69FB-415E-9D4A-7D957FAE50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096805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6137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4309F57-B331-41A7-9154-15EC2AF45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845162" cy="6858000"/>
          </a:xfrm>
          <a:custGeom>
            <a:avLst/>
            <a:gdLst>
              <a:gd name="connsiteX0" fmla="*/ 0 w 8845162"/>
              <a:gd name="connsiteY0" fmla="*/ 0 h 6858000"/>
              <a:gd name="connsiteX1" fmla="*/ 6265248 w 8845162"/>
              <a:gd name="connsiteY1" fmla="*/ 0 h 6858000"/>
              <a:gd name="connsiteX2" fmla="*/ 7537703 w 8845162"/>
              <a:gd name="connsiteY2" fmla="*/ 0 h 6858000"/>
              <a:gd name="connsiteX3" fmla="*/ 8845162 w 8845162"/>
              <a:gd name="connsiteY3" fmla="*/ 0 h 6858000"/>
              <a:gd name="connsiteX4" fmla="*/ 8845162 w 8845162"/>
              <a:gd name="connsiteY4" fmla="*/ 6858000 h 6858000"/>
              <a:gd name="connsiteX5" fmla="*/ 7537703 w 8845162"/>
              <a:gd name="connsiteY5" fmla="*/ 6858000 h 6858000"/>
              <a:gd name="connsiteX6" fmla="*/ 6265248 w 8845162"/>
              <a:gd name="connsiteY6" fmla="*/ 6858000 h 6858000"/>
              <a:gd name="connsiteX7" fmla="*/ 20957 w 8845162"/>
              <a:gd name="connsiteY7" fmla="*/ 6858000 h 6858000"/>
              <a:gd name="connsiteX8" fmla="*/ 46002 w 8845162"/>
              <a:gd name="connsiteY8" fmla="*/ 6702325 h 6858000"/>
              <a:gd name="connsiteX9" fmla="*/ 69870 w 8845162"/>
              <a:gd name="connsiteY9" fmla="*/ 6547334 h 6858000"/>
              <a:gd name="connsiteX10" fmla="*/ 93234 w 8845162"/>
              <a:gd name="connsiteY10" fmla="*/ 6391658 h 6858000"/>
              <a:gd name="connsiteX11" fmla="*/ 113237 w 8845162"/>
              <a:gd name="connsiteY11" fmla="*/ 6235295 h 6858000"/>
              <a:gd name="connsiteX12" fmla="*/ 133409 w 8845162"/>
              <a:gd name="connsiteY12" fmla="*/ 6079619 h 6858000"/>
              <a:gd name="connsiteX13" fmla="*/ 152234 w 8845162"/>
              <a:gd name="connsiteY13" fmla="*/ 5923256 h 6858000"/>
              <a:gd name="connsiteX14" fmla="*/ 168370 w 8845162"/>
              <a:gd name="connsiteY14" fmla="*/ 5768951 h 6858000"/>
              <a:gd name="connsiteX15" fmla="*/ 183667 w 8845162"/>
              <a:gd name="connsiteY15" fmla="*/ 5612589 h 6858000"/>
              <a:gd name="connsiteX16" fmla="*/ 197619 w 8845162"/>
              <a:gd name="connsiteY16" fmla="*/ 5456912 h 6858000"/>
              <a:gd name="connsiteX17" fmla="*/ 209720 w 8845162"/>
              <a:gd name="connsiteY17" fmla="*/ 5303979 h 6858000"/>
              <a:gd name="connsiteX18" fmla="*/ 221823 w 8845162"/>
              <a:gd name="connsiteY18" fmla="*/ 5148988 h 6858000"/>
              <a:gd name="connsiteX19" fmla="*/ 231908 w 8845162"/>
              <a:gd name="connsiteY19" fmla="*/ 4996055 h 6858000"/>
              <a:gd name="connsiteX20" fmla="*/ 239808 w 8845162"/>
              <a:gd name="connsiteY20" fmla="*/ 4843121 h 6858000"/>
              <a:gd name="connsiteX21" fmla="*/ 248045 w 8845162"/>
              <a:gd name="connsiteY21" fmla="*/ 4690874 h 6858000"/>
              <a:gd name="connsiteX22" fmla="*/ 254936 w 8845162"/>
              <a:gd name="connsiteY22" fmla="*/ 4539998 h 6858000"/>
              <a:gd name="connsiteX23" fmla="*/ 259811 w 8845162"/>
              <a:gd name="connsiteY23" fmla="*/ 4390493 h 6858000"/>
              <a:gd name="connsiteX24" fmla="*/ 264014 w 8845162"/>
              <a:gd name="connsiteY24" fmla="*/ 4240989 h 6858000"/>
              <a:gd name="connsiteX25" fmla="*/ 268047 w 8845162"/>
              <a:gd name="connsiteY25" fmla="*/ 4092856 h 6858000"/>
              <a:gd name="connsiteX26" fmla="*/ 269897 w 8845162"/>
              <a:gd name="connsiteY26" fmla="*/ 3946781 h 6858000"/>
              <a:gd name="connsiteX27" fmla="*/ 271913 w 8845162"/>
              <a:gd name="connsiteY27" fmla="*/ 3800705 h 6858000"/>
              <a:gd name="connsiteX28" fmla="*/ 272922 w 8845162"/>
              <a:gd name="connsiteY28" fmla="*/ 3656687 h 6858000"/>
              <a:gd name="connsiteX29" fmla="*/ 271913 w 8845162"/>
              <a:gd name="connsiteY29" fmla="*/ 3514041 h 6858000"/>
              <a:gd name="connsiteX30" fmla="*/ 271913 w 8845162"/>
              <a:gd name="connsiteY30" fmla="*/ 3372766 h 6858000"/>
              <a:gd name="connsiteX31" fmla="*/ 269897 w 8845162"/>
              <a:gd name="connsiteY31" fmla="*/ 3232863 h 6858000"/>
              <a:gd name="connsiteX32" fmla="*/ 266871 w 8845162"/>
              <a:gd name="connsiteY32" fmla="*/ 3095703 h 6858000"/>
              <a:gd name="connsiteX33" fmla="*/ 264014 w 8845162"/>
              <a:gd name="connsiteY33" fmla="*/ 2959915 h 6858000"/>
              <a:gd name="connsiteX34" fmla="*/ 260820 w 8845162"/>
              <a:gd name="connsiteY34" fmla="*/ 2826869 h 6858000"/>
              <a:gd name="connsiteX35" fmla="*/ 255946 w 8845162"/>
              <a:gd name="connsiteY35" fmla="*/ 2694510 h 6858000"/>
              <a:gd name="connsiteX36" fmla="*/ 250734 w 8845162"/>
              <a:gd name="connsiteY36" fmla="*/ 2564209 h 6858000"/>
              <a:gd name="connsiteX37" fmla="*/ 246028 w 8845162"/>
              <a:gd name="connsiteY37" fmla="*/ 2436650 h 6858000"/>
              <a:gd name="connsiteX38" fmla="*/ 232749 w 8845162"/>
              <a:gd name="connsiteY38" fmla="*/ 2187704 h 6858000"/>
              <a:gd name="connsiteX39" fmla="*/ 218630 w 8845162"/>
              <a:gd name="connsiteY39" fmla="*/ 1949046 h 6858000"/>
              <a:gd name="connsiteX40" fmla="*/ 203837 w 8845162"/>
              <a:gd name="connsiteY40" fmla="*/ 1719989 h 6858000"/>
              <a:gd name="connsiteX41" fmla="*/ 187532 w 8845162"/>
              <a:gd name="connsiteY41" fmla="*/ 1503276 h 6858000"/>
              <a:gd name="connsiteX42" fmla="*/ 170555 w 8845162"/>
              <a:gd name="connsiteY42" fmla="*/ 1296164 h 6858000"/>
              <a:gd name="connsiteX43" fmla="*/ 152234 w 8845162"/>
              <a:gd name="connsiteY43" fmla="*/ 1104140 h 6858000"/>
              <a:gd name="connsiteX44" fmla="*/ 134248 w 8845162"/>
              <a:gd name="connsiteY44" fmla="*/ 923775 h 6858000"/>
              <a:gd name="connsiteX45" fmla="*/ 116263 w 8845162"/>
              <a:gd name="connsiteY45" fmla="*/ 757811 h 6858000"/>
              <a:gd name="connsiteX46" fmla="*/ 99286 w 8845162"/>
              <a:gd name="connsiteY46" fmla="*/ 605564 h 6858000"/>
              <a:gd name="connsiteX47" fmla="*/ 83149 w 8845162"/>
              <a:gd name="connsiteY47" fmla="*/ 470461 h 6858000"/>
              <a:gd name="connsiteX48" fmla="*/ 67853 w 8845162"/>
              <a:gd name="connsiteY48" fmla="*/ 348389 h 6858000"/>
              <a:gd name="connsiteX49" fmla="*/ 55078 w 8845162"/>
              <a:gd name="connsiteY49" fmla="*/ 245519 h 6858000"/>
              <a:gd name="connsiteX50" fmla="*/ 42976 w 8845162"/>
              <a:gd name="connsiteY50" fmla="*/ 159108 h 6858000"/>
              <a:gd name="connsiteX51" fmla="*/ 25662 w 8845162"/>
              <a:gd name="connsiteY51" fmla="*/ 40464 h 6858000"/>
              <a:gd name="connsiteX52" fmla="*/ 19779 w 8845162"/>
              <a:gd name="connsiteY52" fmla="*/ 2 h 6858000"/>
              <a:gd name="connsiteX53" fmla="*/ 26532 w 8845162"/>
              <a:gd name="connsiteY53" fmla="*/ 2 h 6858000"/>
              <a:gd name="connsiteX54" fmla="*/ 26532 w 8845162"/>
              <a:gd name="connsiteY54" fmla="*/ 1 h 6858000"/>
              <a:gd name="connsiteX55" fmla="*/ 0 w 8845162"/>
              <a:gd name="connsiteY5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845162" h="6858000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333B0-BE65-4414-A853-927028B8B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61457"/>
            <a:ext cx="7402285" cy="3392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CONSIDERATO IL FATTO CHE IN ULTIMA ANALISI SI TRATTA DI «ALLENARE UN SOGGETTO» QUALI SONO LE PRINCIPALI DIFFERENZE TRA  ALLENARE UN GIOVANE E ALLENARE UN OVER65 ?</a:t>
            </a:r>
          </a:p>
        </p:txBody>
      </p:sp>
    </p:spTree>
    <p:extLst>
      <p:ext uri="{BB962C8B-B14F-4D97-AF65-F5344CB8AC3E}">
        <p14:creationId xmlns:p14="http://schemas.microsoft.com/office/powerpoint/2010/main" val="472099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42358-982F-4414-AEEA-2D57F0A8C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548" y="2210073"/>
            <a:ext cx="7796540" cy="19820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dirty="0">
                <a:solidFill>
                  <a:srgbClr val="FFFF00"/>
                </a:solidFill>
              </a:rPr>
              <a:t>E’ MOLTO PIU COMPLESSO  E DELICATO ALLENARE UN OVER65 CHE UN ALLENARE GIOVANE !</a:t>
            </a:r>
          </a:p>
        </p:txBody>
      </p:sp>
    </p:spTree>
    <p:extLst>
      <p:ext uri="{BB962C8B-B14F-4D97-AF65-F5344CB8AC3E}">
        <p14:creationId xmlns:p14="http://schemas.microsoft.com/office/powerpoint/2010/main" val="4038169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F65CD9-825D-44BD-8681-D42D260D4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2F64C47-BE0B-4DA4-A62F-C6922DD20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5BA4E6-72F6-4773-AE67-4C8A823B31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21545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4539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e">
  <a:themeElements>
    <a:clrScheme name="Bl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elestial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TM03457452[[fn=Celestiale]]</Template>
  <TotalTime>632</TotalTime>
  <Words>944</Words>
  <Application>Microsoft Office PowerPoint</Application>
  <PresentationFormat>Widescreen</PresentationFormat>
  <Paragraphs>153</Paragraphs>
  <Slides>34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Wingdings</vt:lpstr>
      <vt:lpstr>Celestiale</vt:lpstr>
      <vt:lpstr>Metodologia di standardizzazione dell’ attivita’ psicofisica per gli over65</vt:lpstr>
      <vt:lpstr>PATNER PRINCIPALI DEL PROGETTO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LIVELLI E ATTIVITA’ CONSIGLIATE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METODOLOGIA DI STANDARDIZZAZIONE DELLA ATTIVITA’ PSICOFISICA PER GLI OVER65</dc:title>
  <dc:creator>antonini-giuseppe@virgilio.it</dc:creator>
  <cp:lastModifiedBy>giuseppe amtonini</cp:lastModifiedBy>
  <cp:revision>28</cp:revision>
  <dcterms:created xsi:type="dcterms:W3CDTF">2021-11-01T08:50:15Z</dcterms:created>
  <dcterms:modified xsi:type="dcterms:W3CDTF">2024-02-04T16:56:40Z</dcterms:modified>
</cp:coreProperties>
</file>