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92" r:id="rId16"/>
    <p:sldId id="294" r:id="rId17"/>
    <p:sldId id="271" r:id="rId18"/>
    <p:sldId id="272" r:id="rId19"/>
    <p:sldId id="273" r:id="rId20"/>
    <p:sldId id="274" r:id="rId21"/>
    <p:sldId id="280" r:id="rId22"/>
    <p:sldId id="281" r:id="rId23"/>
    <p:sldId id="275" r:id="rId24"/>
    <p:sldId id="276" r:id="rId25"/>
    <p:sldId id="291" r:id="rId26"/>
    <p:sldId id="277" r:id="rId27"/>
    <p:sldId id="285" r:id="rId28"/>
    <p:sldId id="283" r:id="rId29"/>
    <p:sldId id="284" r:id="rId30"/>
    <p:sldId id="287" r:id="rId31"/>
    <p:sldId id="288" r:id="rId32"/>
    <p:sldId id="290" r:id="rId33"/>
    <p:sldId id="278" r:id="rId34"/>
    <p:sldId id="27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o\Downloads\wpforms-94-Questionario-di-valutazione-della-forma-fisica-8211-Utenti-non-registrati-2021-11-01-12-58-5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o\Downloads\wpforms-94-Questionario-di-valutazione-della-forma-fisica-8211-Utenti-non-registrati-2021-11-01-12-58-5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o\Downloads\wpforms-94-Questionario-di-valutazione-della-forma-fisica-8211-Utenti-non-registrati-2021-11-01-12-58-5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o\Downloads\wpforms-94-Questionario-di-valutazione-della-forma-fisica-8211-Utenti-non-registrati-2021-11-01-12-58-5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o\Downloads\wpforms-94-Questionario-di-valutazione-della-forma-fisica-8211-Utenti-non-registrati-2021-11-01-12-58-5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Aldo\Downloads\wpforms-94-Questionario-di-valutazione-della-forma-fisica-8211-Utenti-non-registrati-2021-11-01-12-58-5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[wpforms-94-Questionario-di-valutazione-della-forma-fisica-8211-Utenti-non-registrati-2021-11-01-12-58-55.xlsx]grafici!Tabella pivot8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Distribuzione</a:t>
            </a:r>
            <a:r>
              <a:rPr lang="it-IT" baseline="0"/>
              <a:t> sesso utenti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grafici!$BT$7:$BT$8</c:f>
              <c:strCache>
                <c:ptCount val="1"/>
                <c:pt idx="0">
                  <c:v>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00000"/>
                  </a:schemeClr>
                </a:gs>
                <a:gs pos="100000">
                  <a:schemeClr val="accent1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grafici!$BS$9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grafici!$BT$9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8-494B-A221-32A25F269187}"/>
            </c:ext>
          </c:extLst>
        </c:ser>
        <c:ser>
          <c:idx val="1"/>
          <c:order val="1"/>
          <c:tx>
            <c:strRef>
              <c:f>grafici!$BU$7:$BU$8</c:f>
              <c:strCache>
                <c:ptCount val="1"/>
                <c:pt idx="0">
                  <c:v>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00000"/>
                  </a:schemeClr>
                </a:gs>
                <a:gs pos="100000">
                  <a:schemeClr val="accent2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grafici!$BS$9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grafici!$BU$9</c:f>
              <c:numCache>
                <c:formatCode>General</c:formatCode>
                <c:ptCount val="1"/>
                <c:pt idx="0">
                  <c:v>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68-494B-A221-32A25F269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6379183"/>
        <c:axId val="396381679"/>
      </c:barChart>
      <c:catAx>
        <c:axId val="39637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381679"/>
        <c:crosses val="autoZero"/>
        <c:auto val="1"/>
        <c:lblAlgn val="ctr"/>
        <c:lblOffset val="100"/>
        <c:noMultiLvlLbl val="0"/>
      </c:catAx>
      <c:valAx>
        <c:axId val="396381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379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Livelli assegnati agli utenti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00000"/>
                  </a:schemeClr>
                </a:gs>
                <a:gs pos="100000">
                  <a:schemeClr val="accent1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grafici!$BZ$12:$BZ$17</c:f>
              <c:strCache>
                <c:ptCount val="6"/>
                <c:pt idx="0">
                  <c:v>Livello 1 IMC</c:v>
                </c:pt>
                <c:pt idx="1">
                  <c:v>Livello 1</c:v>
                </c:pt>
                <c:pt idx="2">
                  <c:v>Livello 2</c:v>
                </c:pt>
                <c:pt idx="3">
                  <c:v>Livello 3</c:v>
                </c:pt>
                <c:pt idx="4">
                  <c:v>Esclusi dal programma per pratica sport agonistico</c:v>
                </c:pt>
                <c:pt idx="5">
                  <c:v>Esclusi dal programma per patologie</c:v>
                </c:pt>
              </c:strCache>
            </c:strRef>
          </c:cat>
          <c:val>
            <c:numRef>
              <c:f>grafici!$CA$12:$CA$17</c:f>
              <c:numCache>
                <c:formatCode>General</c:formatCode>
                <c:ptCount val="6"/>
                <c:pt idx="0">
                  <c:v>20</c:v>
                </c:pt>
                <c:pt idx="1">
                  <c:v>180</c:v>
                </c:pt>
                <c:pt idx="2">
                  <c:v>100</c:v>
                </c:pt>
                <c:pt idx="3">
                  <c:v>36</c:v>
                </c:pt>
                <c:pt idx="4">
                  <c:v>26</c:v>
                </c:pt>
                <c:pt idx="5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4-428F-B5EF-7A50EBA5E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0727231"/>
        <c:axId val="300730143"/>
      </c:barChart>
      <c:catAx>
        <c:axId val="30072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0730143"/>
        <c:crosses val="autoZero"/>
        <c:auto val="1"/>
        <c:lblAlgn val="ctr"/>
        <c:lblOffset val="100"/>
        <c:noMultiLvlLbl val="0"/>
      </c:catAx>
      <c:valAx>
        <c:axId val="300730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0727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Utenti</a:t>
            </a:r>
            <a:r>
              <a:rPr lang="it-IT" baseline="0"/>
              <a:t> con e</a:t>
            </a:r>
            <a:r>
              <a:rPr lang="it-IT"/>
              <a:t>lementi critici</a:t>
            </a:r>
            <a:r>
              <a:rPr lang="it-IT" baseline="0"/>
              <a:t> 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00000"/>
                  </a:schemeClr>
                </a:gs>
                <a:gs pos="100000">
                  <a:schemeClr val="accent1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grafici!$CI$12:$CI$17</c:f>
              <c:strCache>
                <c:ptCount val="6"/>
                <c:pt idx="0">
                  <c:v>Test per l'equilibrio</c:v>
                </c:pt>
                <c:pt idx="1">
                  <c:v>Valutazione del livello di autostima</c:v>
                </c:pt>
                <c:pt idx="2">
                  <c:v>Test di memoria</c:v>
                </c:pt>
                <c:pt idx="3">
                  <c:v>Rapporti sociali</c:v>
                </c:pt>
                <c:pt idx="4">
                  <c:v>Step test</c:v>
                </c:pt>
                <c:pt idx="5">
                  <c:v>Nessun aspetto critico</c:v>
                </c:pt>
              </c:strCache>
            </c:strRef>
          </c:cat>
          <c:val>
            <c:numRef>
              <c:f>grafici!$CJ$12:$CJ$17</c:f>
              <c:numCache>
                <c:formatCode>General</c:formatCode>
                <c:ptCount val="6"/>
                <c:pt idx="0">
                  <c:v>25</c:v>
                </c:pt>
                <c:pt idx="1">
                  <c:v>15</c:v>
                </c:pt>
                <c:pt idx="2">
                  <c:v>40</c:v>
                </c:pt>
                <c:pt idx="3">
                  <c:v>20</c:v>
                </c:pt>
                <c:pt idx="4">
                  <c:v>30</c:v>
                </c:pt>
                <c:pt idx="5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6-445D-B502-9CFCCC2E5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3373151"/>
        <c:axId val="383360671"/>
      </c:barChart>
      <c:catAx>
        <c:axId val="38337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3360671"/>
        <c:crosses val="autoZero"/>
        <c:auto val="1"/>
        <c:lblAlgn val="ctr"/>
        <c:lblOffset val="100"/>
        <c:noMultiLvlLbl val="0"/>
      </c:catAx>
      <c:valAx>
        <c:axId val="383360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3373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[wpforms-94-Questionario-di-valutazione-della-forma-fisica-8211-Utenti-non-registrati-2021-11-01-12-58-55.xlsx]grafici!Tabella pivot6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Utenti praticanti sport agonistico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grafici!$AY$3</c:f>
              <c:strCache>
                <c:ptCount val="1"/>
                <c:pt idx="0">
                  <c:v>Totale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00000"/>
                  </a:schemeClr>
                </a:gs>
                <a:gs pos="100000">
                  <a:schemeClr val="accent1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grafici!$AX$4:$AX$7</c:f>
              <c:strCache>
                <c:ptCount val="3"/>
                <c:pt idx="0">
                  <c:v>NO</c:v>
                </c:pt>
                <c:pt idx="1">
                  <c:v>SI</c:v>
                </c:pt>
                <c:pt idx="2">
                  <c:v>(vuoto)</c:v>
                </c:pt>
              </c:strCache>
            </c:strRef>
          </c:cat>
          <c:val>
            <c:numRef>
              <c:f>grafici!$AY$4:$AY$7</c:f>
              <c:numCache>
                <c:formatCode>General</c:formatCode>
                <c:ptCount val="3"/>
                <c:pt idx="0">
                  <c:v>340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16-434C-8F7C-81DDD0CFD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6368367"/>
        <c:axId val="396370447"/>
      </c:barChart>
      <c:catAx>
        <c:axId val="396368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370447"/>
        <c:crosses val="autoZero"/>
        <c:auto val="1"/>
        <c:lblAlgn val="ctr"/>
        <c:lblOffset val="100"/>
        <c:noMultiLvlLbl val="0"/>
      </c:catAx>
      <c:valAx>
        <c:axId val="396370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368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[wpforms-94-Questionario-di-valutazione-della-forma-fisica-8211-Utenti-non-registrati-2021-11-01-12-58-55.xlsx]grafici!Tabella pivot5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U</a:t>
            </a:r>
            <a:r>
              <a:rPr lang="it-IT" baseline="0"/>
              <a:t>tenti con potologie vs. senza patologie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1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grafici!$AS$3:$AS$4</c:f>
              <c:strCache>
                <c:ptCount val="1"/>
                <c:pt idx="0">
                  <c:v>Nessuna patologia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00000"/>
                  </a:schemeClr>
                </a:gs>
                <a:gs pos="100000">
                  <a:schemeClr val="accent1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grafici!$AR$5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grafici!$AS$5</c:f>
              <c:numCache>
                <c:formatCode>General</c:formatCode>
                <c:ptCount val="1"/>
                <c:pt idx="0">
                  <c:v>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3-430E-9963-B6F2FF5B26CF}"/>
            </c:ext>
          </c:extLst>
        </c:ser>
        <c:ser>
          <c:idx val="1"/>
          <c:order val="1"/>
          <c:tx>
            <c:strRef>
              <c:f>grafici!$AT$3:$AT$4</c:f>
              <c:strCache>
                <c:ptCount val="1"/>
                <c:pt idx="0">
                  <c:v>Si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00000"/>
                  </a:schemeClr>
                </a:gs>
                <a:gs pos="100000">
                  <a:schemeClr val="accent2">
                    <a:shade val="88000"/>
                    <a:lumMod val="8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grafici!$AR$5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grafici!$AT$5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53-430E-9963-B6F2FF5B2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6402063"/>
        <c:axId val="396395407"/>
      </c:barChart>
      <c:catAx>
        <c:axId val="396402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395407"/>
        <c:crosses val="autoZero"/>
        <c:auto val="1"/>
        <c:lblAlgn val="ctr"/>
        <c:lblOffset val="100"/>
        <c:noMultiLvlLbl val="0"/>
      </c:catAx>
      <c:valAx>
        <c:axId val="396395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402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Foglio6!$A$2:$C$27</cx:f>
        <cx:nf>Foglio6!$A$1:$C$1</cx:nf>
        <cx:lvl ptCount="26" name="Stato">
          <cx:pt idx="0">italia</cx:pt>
          <cx:pt idx="1">italia</cx:pt>
          <cx:pt idx="2">italia</cx:pt>
          <cx:pt idx="3">italia</cx:pt>
          <cx:pt idx="4">italia</cx:pt>
          <cx:pt idx="5">italia</cx:pt>
          <cx:pt idx="6">italia</cx:pt>
          <cx:pt idx="7">italia</cx:pt>
          <cx:pt idx="8">italia</cx:pt>
          <cx:pt idx="9">italia</cx:pt>
          <cx:pt idx="10">italia</cx:pt>
          <cx:pt idx="11">italia</cx:pt>
          <cx:pt idx="12">italia</cx:pt>
          <cx:pt idx="13">italia</cx:pt>
          <cx:pt idx="14">italia</cx:pt>
          <cx:pt idx="15">italia</cx:pt>
          <cx:pt idx="16">italia</cx:pt>
          <cx:pt idx="17">italia</cx:pt>
          <cx:pt idx="18">italia</cx:pt>
          <cx:pt idx="19">italia</cx:pt>
          <cx:pt idx="20">italia</cx:pt>
          <cx:pt idx="21">italia</cx:pt>
          <cx:pt idx="22">italia</cx:pt>
          <cx:pt idx="23">italia</cx:pt>
          <cx:pt idx="24">italia</cx:pt>
          <cx:pt idx="25">italia</cx:pt>
        </cx:lvl>
        <cx:lvl ptCount="26" name="regione">
          <cx:pt idx="0">Lazio</cx:pt>
          <cx:pt idx="1">Emilia romagna</cx:pt>
          <cx:pt idx="2">puglia</cx:pt>
          <cx:pt idx="4">toscana</cx:pt>
          <cx:pt idx="5">liguria</cx:pt>
          <cx:pt idx="6">toscana</cx:pt>
          <cx:pt idx="7">toscana</cx:pt>
          <cx:pt idx="8">veneto</cx:pt>
          <cx:pt idx="9">lombardia</cx:pt>
          <cx:pt idx="10">puglia</cx:pt>
          <cx:pt idx="11">campania</cx:pt>
          <cx:pt idx="12">campania</cx:pt>
          <cx:pt idx="13">sicilia</cx:pt>
          <cx:pt idx="14">toscana</cx:pt>
          <cx:pt idx="15">toscana</cx:pt>
          <cx:pt idx="16">lazio</cx:pt>
          <cx:pt idx="17">Emilia romagna</cx:pt>
          <cx:pt idx="18">lazio</cx:pt>
          <cx:pt idx="19">puglia</cx:pt>
          <cx:pt idx="20">sardegna</cx:pt>
          <cx:pt idx="21">toscana</cx:pt>
          <cx:pt idx="22">basilicata</cx:pt>
          <cx:pt idx="23">piemonte</cx:pt>
          <cx:pt idx="24">veneto</cx:pt>
          <cx:pt idx="25">veneto</cx:pt>
        </cx:lvl>
        <cx:lvl ptCount="26" name="Città">
          <cx:pt idx="0">Bevagna</cx:pt>
          <cx:pt idx="1">Bologna</cx:pt>
          <cx:pt idx="2">Canosa di Puglia</cx:pt>
          <cx:pt idx="3">Cardito</cx:pt>
          <cx:pt idx="4">Firenze</cx:pt>
          <cx:pt idx="5">Genova</cx:pt>
          <cx:pt idx="6">Livorno</cx:pt>
          <cx:pt idx="7">Lucca</cx:pt>
          <cx:pt idx="8">Mestre</cx:pt>
          <cx:pt idx="9">Milano</cx:pt>
          <cx:pt idx="10">Modugno</cx:pt>
          <cx:pt idx="11">Napoli</cx:pt>
          <cx:pt idx="12">Orta di Atella</cx:pt>
          <cx:pt idx="13">Palermo</cx:pt>
          <cx:pt idx="14">Pisa</cx:pt>
          <cx:pt idx="15">Pistoia</cx:pt>
          <cx:pt idx="16">Rieti</cx:pt>
          <cx:pt idx="17">Rimini</cx:pt>
          <cx:pt idx="18">Roma</cx:pt>
          <cx:pt idx="19">San Giovanni Incarico</cx:pt>
          <cx:pt idx="20">Sanluri</cx:pt>
          <cx:pt idx="21">Scandicci</cx:pt>
          <cx:pt idx="22">Tolve</cx:pt>
          <cx:pt idx="23">Torino</cx:pt>
          <cx:pt idx="24">Vicenza</cx:pt>
          <cx:pt idx="25">Vigodarzere</cx:pt>
        </cx:lvl>
      </cx:strDim>
      <cx:numDim type="colorVal">
        <cx:f>Foglio6!$D$2:$D$27</cx:f>
        <cx:nf>Foglio6!$D$1</cx:nf>
        <cx:lvl ptCount="26" formatCode="Standard" name="valore">
          <cx:pt idx="0">1</cx:pt>
          <cx:pt idx="1">1</cx:pt>
          <cx:pt idx="2">3</cx:pt>
          <cx:pt idx="3">3</cx:pt>
          <cx:pt idx="4">18</cx:pt>
          <cx:pt idx="5">2</cx:pt>
          <cx:pt idx="6">2</cx:pt>
          <cx:pt idx="7">1</cx:pt>
          <cx:pt idx="8">1</cx:pt>
          <cx:pt idx="9">2</cx:pt>
          <cx:pt idx="10">1</cx:pt>
          <cx:pt idx="11">2</cx:pt>
          <cx:pt idx="12">1</cx:pt>
          <cx:pt idx="13">3</cx:pt>
          <cx:pt idx="14">2</cx:pt>
          <cx:pt idx="15">1</cx:pt>
          <cx:pt idx="16">1</cx:pt>
          <cx:pt idx="17">1</cx:pt>
          <cx:pt idx="18">255</cx:pt>
          <cx:pt idx="19">1</cx:pt>
          <cx:pt idx="20">1</cx:pt>
          <cx:pt idx="21">2</cx:pt>
          <cx:pt idx="22">1</cx:pt>
          <cx:pt idx="23">4</cx:pt>
          <cx:pt idx="24">1</cx:pt>
          <cx:pt idx="25">1</cx:pt>
        </cx:lvl>
      </cx:numDim>
    </cx:data>
  </cx:chartData>
  <cx:chart>
    <cx:title pos="t" align="ctr" overlay="0">
      <cx:tx>
        <cx:txData>
          <cx:v>Distribuzione nazionale delle risposte al questionario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b="1"/>
          </a:pPr>
          <a:r>
            <a:rPr lang="it-IT" sz="14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Distribuzione nazionale delle risposte al questionario</a:t>
          </a:r>
        </a:p>
      </cx:txPr>
    </cx:title>
    <cx:plotArea>
      <cx:plotAreaRegion>
        <cx:series layoutId="regionMap" uniqueId="{60CF7856-8FCB-4045-98D2-7AAF3DE3DDE5}">
          <cx:tx>
            <cx:txData>
              <cx:f>Foglio6!$D$1</cx:f>
              <cx:v>valore</cx:v>
            </cx:txData>
          </cx:tx>
          <cx:dataId val="0"/>
          <cx:layoutPr>
            <cx:geography cultureLanguage="it-IT" cultureRegion="IT" attribution="Con tecnologia Bing">
              <cx:geoCache provider="{E9337A44-BEBE-4D9F-B70C-5C5E7DAFC167}">
                <cx:binary>7HvJkuQ2su2vyLR+TGEe2rrvgoxgjDlnDakNLSsrBU4gSILz11+PKEldlaWu0rWrt3iyt2FmBAJB
Bxzufs5xxj+fp388ly9P7Q+TLSv/j+fpXz+mXVf/46ef/HP6Yp/8hc2eW+fdL93Fs7M/uV9+yZ5f
fvrYPo1ZZX4iCLOfntOntnuZfvyvf8K3mRd3dM9PXeaq2/6lne9efF92/htjfzj0w7Prq+403cA3
/evHrHsqs6cff3j6aLNqlfmuzZ47/K8fy8z07Wngpeqybn6Y65d//fjFh3784afXd/jKmh9KMLjr
P8Jcxi4YpUhiTAWTTCD94w+lq8yvw+pCM0URxxQhxJQi6rdbXz1ZmH78vj1na54+fmxfvIf1nP9+
NvEL48/vX/z4ejd2v+5G5l30aZ8idzJ+93Be7U9f+uG//vnqDVj/q3c+c9Xrzfre0Gvb/pOnjk9L
5n7brL/AT/hCKyQEJVpzgTiTX/gJkwspxMk/WjBCKfvtzr+66XvG/AcnfZr22kVPy9/DRZ3zz0/V
XxlM9IJxcI9ChAqFBcNfOglfYMo10kghjjiVMPwpjj956eH79vyxn36f+MpTp/f/Hq5a2wzy4Q+t
s0/mL/UYu+CEQoZjmCqswDuvPQYjiAnMCJcKE/6lx3416+77Zv2x417Pf+W/tb2Ar/57ePD5ydZP
1V9autCFgkyowDUaUUoQ/dJ37EIxhsC9mEkOLn4VbdGfMOiPvfbvma/8dRr4e3ir7s0Zf/xlMANB
+QKgIRSniEjKoEB9BjOwuBAYkIYWQksNhe5VnN1815w/9tRv81756fT238NPw0v10v2VMINfCE6x
xJxqCnDj6wqmGMSS5DAqlcAQcp9XsLffNeeP/fTbvFd+grf/Hm4qnf3w1H78S7MfeIogIRHFkAUp
x+KLiNKABzWGcGLgQwD3XwH3P2PRHzvr+O+pr/x1Gvl7OMxnzyfA8dvp/t/jdyovuJIS8h9nQknI
b5+nP3aBOccSiBgWWkgJ4P7zsLr/vjV/7KrfJ75yFLz/9/BT+T1i8z9kw/+fZf2RnHE+XK+Vjj9L
hD0kvpe/FrSjC6ROcBxpyTCBP19Ek74ANAg5j0tCBBevMfv9n7DnP0TT7zNfhxMM/D3i6cOTh7wH
etZfmPoYumAgWgAvZgQpgIFfYT+kMKOgbjAuOdavsF/4p0z6Y499PveVz2Do7+GyOnuxrupefisZ
//taxfgFAmIFYqckGGv8CgTKC02IhhGFJOEQg6+q1c2fMOiP3fXvma+cdRr4f8tbv0mWnxOoLzTe
/6lOS0GoAOwggT0BkFAa2OznCIJcYAESLeeA+LhC6JVO+31z/tgjv837wnQQXv+vCrL/Waz9Xcle
QYZanyXwz/Tab4+eFwhF7NXUX4HWp6j5Ypm/BdTu479+hMP+mcNOX/EFQPttPz55+/cJL0++g7nq
giMBiU+BX04iOpCm8eU0cmK9QHq1oMC5mGYYMmPl2i4FXV5eIA0hCBHI6AkzQo3zrj8NUX4BmjzI
iAIJTUGyYr+3Im5cORtX/b4Rv77+oertjcuqzp+s+fGH+tPHTnZKQJwUMjNHoJVAzENBhfHnpzto
d5w+/X8ct83SaUXCxVEdFvxxJi4JCzNOITKLCIfKHltJHxiKZSVdVFtfhqUQG9mzdwqNEenH+5Yt
m2U0L77J0+iznfwTBp5qBmGKKYI0EUBnYJM+NzAfDdEoo3OoxFCHOSP5Vlaq3uYIl3v4h0SOBIqF
wazWQ+L3qcuffVX291lj553LiiaWSWpWNpnZ3rIliQx8yc7V/pdvW8rBkZ9vJRiIJORGAe0SCb4T
p63+bCtLdPIgb5Zw0VP96Ix8XNJ5unTC+03a9v0uN+3tXAfLynVKvFsSxA9+tk3ERlXGyjiyxSnK
1kvPduCW6paX5ZaNS7l2fT3/3JpxS+rHxE/kVgru7zpaP5ia8gPu1ZBHufXZptPzh4ZmYVr2yc43
KRGbJIUeEw18f638exA7xcPU5F0sUXEp2awOSS+CuKHGpivbthGRAV9nFZlWaCjd3k/yl6BT/Q0v
B9uGlRIuDNgy3gd5X4dNucRdotvbrs/79bf383T8X++nVtCXOkUOAY32leeXgNS4G9s5rOvgeuxz
FRZFPa+0C6a4UDIPs0Tv8ibZdXOFj1nLH+a0yrc5xmWU5GK+lap//x2bvvYxBppGqRIM0VPofOnj
pmjxkFXzEtKGTTdjG0zHalne1tPSXY0dCi6raWXKRdwNRf3L0hQyasth/tk69M71GIXfNudE419t
EdB7pSVHSFBQqgE8fX7k2irz/WBzH04dqteyS9NLK/IxHnFjQ9S5x25iyw3tLBrCbBRBWDPbbbKp
YrspaepHogZ8oEWO97bgO8fRoxpH/Z7lzodD756TmolDNyEcKWPLlV1yEmJSpLt+YG6N7SzDsfbl
oaJFFn97bScx6dXaFKjyEpIgiIKKyFdbXTUtKZoJ9aFv6rdMtWRV47kPh9R8cAuKJjoN28r28xuV
PLExKA4jkSSuaCcj63i7+rY5gGq+soaB6AXtAkIgHb06jHpOhHMew/21rZIwHfCaQIzezAWyNwzn
N3oybPfte75OzgQTCSVAYnKKAA2O/tK987DkOSQbF0pXvQl4AcmENiaqBgah2M39Al5k3S7NsiQc
kmq475dWx5bQLM7K97w09lhiLW8bht8TnCa7FC95aIVi38nS5GTJZ2XkZCko8IJQqE1MUn3avs9y
XzXjrMKMu3Dm9J0pMhw2E6aXGA+PvsJZGqI68JtmrOkb5orVZHRyJ8Yu2ed9/xigfIkqz8ZDv5B3
King87wslnWhIKK8pfu+HtwVsu2dGvoJUrzft50urqd6eqsn5K+4NUU4d9i9m1kzfSfKoBP+enUQ
W1xIwjiUyVPR/nJ12UiyqaBdHZZtoXcBkZuxo+0NPAkQHLosGcNmlg+JJdW9D5w5qiAxK1TVL2i2
5PY0NtWZuzcVCQ5OunRlaBasx7TO177tmhuUzKu+oel94cRLP5P8KIdFrlKcLLFth32QDeq2561a
68C9T7SrtoHIfx6T0T8MSm6WYjokJZreaISrOD+2k/JrK2e9ZX2VhYIsJko04vtGyureJvQqmUu5
9QlxMSUj1E1eFNsUNY/nylUIM61scRnYBOQCY2B5rMC7oa/og+WXWBv6phx9NCCaXjrbo/Cc49pE
TmG12CX0eCy2tR+HvRIjVKba9aEmab1rppbf+1k9qKDScYmECXWj6TuEmvVQyCysG9fdQdZcrvOk
3k1YkG3tcr2CTOCu6h65K0nmIytKyHjDgOJl9nJt8qnd5nwioR9Tc2mqvovmdtQhgpvvCKNJ2GXX
PVTuXTAqc1mTO407etkjSIhZXdSxa8t8VdOE7ZQQ6boXLL8ahqxdqwy5eDgdvul04csYaVX4h47I
IVwSgY6zscLHmAX1vmsDsmUBm6OlS8ZDPZP3gaDJgdg0OOhKoLhhSRkS3urr86VZJr0OEgA0U1Ol
q1xPq6mu0AuAsn3FP5rC/OxI524ttJQPViRt2BTN2IUJkdHQqOotaftr3xu0UwQyAIFm2GWaJAiC
rVsVHXtxA20ee2XyqFo6c3QIABRywcHU5QL+hv/c7KOi6t1tlz/6UdsHT8Z+/SnBcGzTSGeyva1m
2Wy58zwcOVllqsHvjUqnUFTtctuxjoHLmywq6orsu0zTnRzIGMtubqJgLj+2FWtvVR3puio34+mg
l47Zax202yShO7I0wyNjgFqo7oLQIN8c8n6oj002f6gdFR9t1azLIrg8B4Liytx5s02dKw4elctm
giPc4Vqt0BkIMZnJ68BIHpNg5Fs34De54XZFJlNFTii75jmKU5PcLODCIoR0Ne4Ll/BDMQKqUJ2D
uNR12DUo24hKkaNErIsrVhU70qp2q1WyRABWIaudMNx5aiOpvA1UQrfYpGLX5FIcAlG/zfSQH/ua
i9g1idg4tLw3abvs26AbNlMJxzdDmdkvDe/XVBsOH5OPNZr5QQBINWNxtKfLnNIintpcHE1SbXzH
+P353qgT4mjJ0MAZ7rJNUPoxzJxow57OS5wU0wtWrH4slBHRQmUXeVW1b6CmdBHiXqzPsyrc8kNO
ndiPunvJiBpXiQncOhtzt3IuQKFyXbI9IwZKSBX6RbL7YbGhxeOyYVwUl4uc5qglSx0z4bII2wwy
CvYkGtp039HePhQDtfdTdm2Y0SEtBn44r8D0/b32fdxWary0wZCFmUDypi+yPFx4kr6tkqwIc4en
NSX9c77INPRD6zcFlJXLulkOfcXb40KqKupZoSNjSrVL2OzXNS5UGKS3VNbZxlX2g3GcvdP1/NiY
bMd8O9/0Pi+OS1APqyFtw9TrdN24ZdyrdLnSCSqvFlehOE+6fJVlKL8zHWDPXrutD8ZlS+2UHHSn
+23ybMpJ7OqslteLsPukbtChzIOf82EYownLajWM+XRdzDKLR0RXyTSpWJoxPXqU0HCceAWsC4+P
5/+8Tce3fB7e42xXIrlcNp2qrticJtGn8qgqL7ad8XidyiqLxWKHB2l0HVFavKlRNtxB9D1KPs9x
Qzq+oRk2cS5JE4N+4LaIpyKs3ZAc2tNFYjev2gzVUcKFjQd4VC0kEgoTnT5knE0bUwfsPp2SNRuY
3kHY8EPWYH6gNa3C7lzgC7PvFhvsgRpVm7nizToo+yKq80lf0iwtQz9V2QZ39YYU9bhDWfFLY5d6
b/K5C3GGsyvkEr8qTHdXBMNbBMBoZ/KR7E1hIb+oydyxhptw7Gn7NpHFh8RDKu/aJXK8ruKBVvUu
7ccqTOo2vceBXKNp2vvCDQ9i8iLm+3bh/KBtguOU0fnnLLie+vEqcf1N6y0EOfHpRjI0hQNdpoMj
6YadOU8aYH88My4tTB9mBkVFJscbX7I1zrG/IigbV2Yo1Hbo1Fa3ffFY2OBqFFCAc1pdI+AMmzqg
VxwN7W0KFXUlZ+nivpz1kfHDjHCyrhddr3QyqFjXIz8k42Qj6MBOK231HOd7CIj+JuPVfLMAcIoV
cttcVXojsMpWDa/SfZ35Mu5Usjeyo3c18KRVafCwnnM3bnpVRn1Xb1M5RbwYiuP5MlI+RVWXsNCl
ZbpZiJ22VNfpEdO6iGTuDoua8ssSlUXIi0yvLW/Hy32Vp/5Yny4cySJScppiPCp/x42Wseu2WR7b
oE1XPhnoG5vXamtpcp3nHSA73eBNwewUDb02bwobLXo0V3k1h3AM9fWY++EaDJSx7+rlHqfZdRsM
28GZEDuiP4wAniJ12iI/CboWcimOaaOLY1tkoaHpcmiMLe54z9YZQ+k9H4MqXBrtdi4XfWTHoItr
ZS9HXvegdyzjg2qSOrRtWcY5roNVNtP2iFKR7wpEdhOf4VWj2mNr+HNatfaqw0G40J7d+9GZVT3O
7e0SmDdNJX1Ua4vv6k6O68LiYmtFVaySqmc+nmWLw7KZAOXxLsxp4Q7k9LUCRPEo77tuM04+2HsO
M2qbNLC8jEQesmw0pUl/KHLl3kFAx8L19i7J0INuOnvdJjUOHfWnbJObW5tROAc5faOKEa/L+m6a
RHG7IHnfm9SuzmxgKHseEWMArI/1eDN6uAWgmGXV132+7qdmeWsx2eQZMMVrnAzLx0EBmnJyD9gG
AK+Zl8hWdbVyp6XTytzNJ8FjYCWUAZUA/GnElcp1dZ0swwNOh2yd5qnZcq39DaHXxpVxADLTlRAe
6h2f7bpOumy1DEmEQTE54iYZY2C7SdjDg6x3i08CiL8x2+Rsea/y5qOSQRWTVsNpGlyXbwbRMuCg
y2poSr9uCwhdPAjyZiknv+5s9maa+vd00ndqrKoHf6pGPk1BhgmV1/Ndi1JzyDI1hgSVNuQsIbve
gLu+TecIek0jBDAkxKQGWsuFwORLGqEF6BcUV0Chs2yPFkU2tp+6O2B56aoMpp+pn5pDGqh906T5
alC+WANg9NfniynluuPM3Pq+/XDe8DQjdN/Ugu/I2G7ycvmO2PEVpxMSHiaFh4PhsVPI2q/1LDI2
qEzUSIDKlXNUMm0uyZIlW2+lv3RZcsUGMVwVqjZrx+bp5tu7hb+6PTSNBKh/8LAJFhK651/ulqpl
qolMurCoOxWNdZbGmTZDlOG+jWqE2i1LmxKosTKHPNP+SvZxozapq2OinT4OEi/bXgkfggJDVumc
AoWUrbtK8kxtvm0s/cq10LcHBRfaV0piEOlfGWsSy4Yud22YYQvgvBBTmAN+mdxwoFIMhyUt7hqS
0FXWmeHNVOiwXAh9d0I5xwKex47kYOfwDCIhZaarZWQ+JLaYdrpjeqMCriLmx3k/1sPHMfP23noP
fGZIsjj1iD+2UkORbAPAMEsQq1Sz78lxXy9RA/llGjFQpglWr5TiMZjyyRZqCc+IcpmgUkZzAMKS
0qNb99CkiujptAbSN2tWBTriKMkP397or0RBrKHDAQdDcbiNhIcmvjwVaW+ATDC5hGmLcdgH+dCF
qE3DbMjVbatKEEbOxSFfNAkDULZXCW2bPZ98lCrRfFxmUkLSyKrvnICv5KqTYUKATMUoPMJGzuOf
KSCLnklQQRYNW1DKjp3FR0f66sqMvgFImt07XD73mADhq7JiVbY52/VdMYRWMnOJJHXf2SkQ8V+l
G4IIPLoK/SJGQZpm9PWZTF0lfIIhq+Vehc5tPmkMOiJzV6/4lIz7Bvd+Y5hHj52qn6HZN9z73va7
SpdVPBehdQYEOFTn+46U5T5Ifb+EmvfbZQpWIy+r2yof8aVuhqgsed+GviQhqHP6bVqV+6J3S2gC
v9yIxL1kXhT7ZlL3vmn9dWeNvT5L4OLnwUzuKnd6DoszQuAB2zaq40DbsbjK0yLfniPjTLTUEHig
oRAei0k/fBKXPmHiTOFsk2VBeys7/Qh7e1d2IMs6nIzANQ+q6mApWcYeCqGvz0pDu3TlLVHv0fqT
ur1UaRfWQY0fzIjmddmNAFRPFG/C/EM7zUNIeUffZFVx4+rF75JKo2OihjLMmhhhz67I6eIIsOpf
ueiQ0h2ANh5KYBrreupAwG6nMY9aL/2qz0QS1kJOz6z6xQMrexmHIQ9RpS2QYZsdnCm660FBOhEa
7cqld7s55/YdbDoD/pUVqLs7LwUFejuohOwFgXyBOXCKLOV8lVFeH1Sn6zs6JL+Uie/ilCduVwWu
DEeNmjtUIpD5By6g2Mg0LhlOYjvljw3QopeO4ggVckrD2bKI5cStJzXay1a3d6Js5ic250Bcsl6/
S6aujExrp4dRt36Fp6q7ne2KTsCJKcj3a2ra+b2Z8yEkEy5itIg06k9naJ4MQLcTJseqepgtSB90
abZpgUAtgvgmAPwBMfTtujyBoF6OMnJyPNJZd5fMqwMt0+YgzV1vg+lGduV0JCnqoMej22PX9WwF
ITdFFLtInwBAUUj7AI2gT8dGBijGbUXfnHTwYyPKOkRiWqk81T8XLgNEhp91jWsIV4aOkxttuFg6
7ttsYtCaEHLHSBZWyQJhLOZxx9r8quK+vc1A7Gn1ICM6c7ZqpIOjktJYkw5DkICgHbGmfW6QIm+G
ajFXv7/qLDPhkvs6CrTWN34egCAOk3yrfA+BQVSYzTjfnm+CAoLCfHQdHNT5tvBoXI+lexEBlVGR
ZObAJ3p3Zu4jkN59yhaAnCATr+qlD+IWlSxmzD1pssAPkXAebBI6TOsiReMubRYVLj1frluLzepT
cl2cytbwWOK7grLqMKt0N4yBOVpAPmGbjiUEILan+MRRyRe+HqpkeMfr8WoqWHuT5FUejTn5aKHv
d5+WwJzrjpk18IZN2ZX83g4JVC+NPzY5fwDiz65MDhfksnfC8OnILZxEPKO7JBj8bsA9dK1wa9ZZ
UGfHpSgvh9MRaMdCx1K3AACwSB8U7fxBVt1ch/DMgz9kiYhcUiz7ifXouDD5+OtJaGR/tcAzKpFL
AUlkWRdWpFCH+uTbJA1bWvOj02O/QwG67HJlb6DqWOgBjDTCeQ/BYxazycniox6V3V1q/BAFApnV
wsbbqTfu8nzxbeMuDdBlaBWWZIeEze5FFVkrhvtpziUQ1HyK8AmsBBYUXOprvql684vt5XQJLUSy
wyrmQD6jMzNXC7RfzmVZdJAmxkltxBAMMQpyH5+ttwt6yBtnt+dXlboqEh3lp5qZDLu8VcmGETm9
VSTZ1wsjq3OqXcbEr6HjZXYL6HT7QY5lvAjQXpW4Kuk0A1ZFOG556/dnemwlKK298tGnbJ3OJGQV
bW7Szoqw92RzvrlXKtho8HbYULocKbKbxeWH7ITPmlTdIp6zPTxMNELwdPm2npu1CKABiQq2QNpK
eFjR9lKhrI26zjabCZprKz2LeQMNizUyrLhifoBwN/yJLx15k3eJvZoX+bRImR5aRMsQNHZ5SSBG
LikORExQDu/NTXIokyU58LbH63zq6apMardLWVttO174iIJGsiLe1Me04H7VVf28LcuJr1oUpHHg
s3kF5zq/q5wEGnIGI2ekflJzspIGN3lHlw20l+rHWkJOW9pehHqaqoNKzabgE0RC080+7ABTQ3+A
3iNM9wng3E0jebWHn7Ec5t7NP1cMtJp56rdBPqF14NI6DIbiCYG+vZ58FWzKunjLx4SsVaHpqpJ5
sWmMKFcVdFUPILlfn0FSOuZ4m5GGbP3oQ0aW5chGVmwY1NjY1LW6pX2dh6YZnymw9VtncLduBRBt
VpY0SlSCbglIgPFQ2uaoy7yMzgyTWlSsNDQ/y1mVz8HclhF3k9melQ1P036lT5VT1/17IsYllLxu
V11Oh3cDem+a6WryqTfhYD+oIp1fyulhHoaHyk7dU5AvV331saqhBYiaql0H5yRBG2iAs6zyj908
AxjBvrpppd/wShQRrxE0wpZJRJRQ/V709G7e5s2U3JHa1lFtMrJs50Zcn63qYd0HnBdhasoibk3Q
HgHcukNOaljyiJ4lK9Xe01EfPBA35wmoMf3QH4YMmYMc6gjoulx70Zr7ueM2ghqwPFa5eTBpiJvK
3rKZDhvoOQyR0olaSZXKtR62Pc+yD3Yetwhi5XaGQgxlovZNXJ7qGCmHbmObsQ/z4TEpePYOUb+b
ETQiqxHjQ8CM3I7AqKKC4zS0ORv22DEDuzQ+LZAKQVjF6YZUHJXRAl0ZP88gcWN/e27osCrdlSrb
N34Ytmh0xRxSeMwj6loHcEI30BAa2S/lUFx2ZIE6D+3G2NaJwSGZlmgsR3cUxLorL3K7ywgy/Q7C
we7PlKBNGegHgIRjeIZArDITiOhMxQxy0Zz20NwEsBqmeEqv51K111XHDuDhzTgu7l3mTHocITBD
b0gaUjEXd32i301lMTzOtkgjBqLwA5FjE1E3veEI9DHW6PTe1Ulz24hNEPxiMCqhSgMghWapXLGa
9vsFuXGLu6xenSWTvHwrRRWEwyzrx7L2JLQVrvadV5KurXWgss3pTZUU0ARq3RIFkO92g+3TbYUP
Y0kmULKgNWbdNIWyL3lcnJJJfzKt1x0IdeW7YGLlvufjdJlm5rKVgXsg3O+DYWweLQjQ5/4bprNZ
iUW4S4kbFRk9jLsqzSG5FNLQTdGA+MFQ8bgAaIgBpWVh18pik59QTd3DyUJ9c/w27Tr9FvhrNgFM
gkGXDMjX6cdwXxIvwmzRMtyhcMgcwFdO2HRiqQCwCs92wVnjGtp+2QR4ng8C80iome4gk82HSz/x
/kMAovjbpV+mcJRjFbXWsqsxndBxlO9RzoJo9tY8dahapyzCE16O09AOzaqqVSiNELGZbXdQFmU7
kMZV2CrRrc4vSzL8OgAcGQMS7972zWKAgGC7E2lCjqxvgrjTll1LC1A060gBXQfbhM6XD/Uk1XZs
0uphbHS+RWkUICpDeqoP+HQBWXdeT1IWay2gQwWcp7manR5uiK1dOLKkvhf/TdSZNcepg1v7F1HF
JEC3DD26227biZ3cqJxhIwESSIhB/PqzunO+79x0uZ1d2XYD77DWsxTJf4p0+stIe0c9MKHGXaRv
keP+ne/ZbZ7tL//3ImQDysr5ej/fJa6IbsvOTtSzRwqOQx3jyaW/6RI0xeqmXdTa9siwnhdjmsXf
9NTmadu5fT2rtHhsdcTL6MF3W5u3mwjWPFjPkTDt8aHaKPxGSHLT20a3+cCSMSuGdAre+yDL9h5z
LwHvIzQQ3IR08cPCzFDRVCK/ZDuy6+PFi/h4Ed6SL74Rud9Bu/q/jwcu1lemF3N4VACi+ZPGeH6U
rsnbmbqfJGuSo7yDCEntioj3FbHD+E55u77ETeH9JsY3eRqy/tbPZD2HqqG5Nw01yl8sDw8pD64U
lP71IqUR58FGf90wbS+ON7/bBS1qisPuOaUr/2cLQQ+/wum7L97r9172vKiJ/qcRbKufXHkz3XqZ
rdVCB1niKTNPLDXmlJr1QKKnuYu9n+OcxlXatayM3dLlTNv3tEnpd0XEJ1mz4ej3MIdhaUJHpbPE
ls3WImn0x2TW9MKXFPeNpG3uQ9o6elJsh4aO8Kge/uefmibqn7on28ntfO78cgwaXXBospfx7qX3
k6t3vPfjN9oMIVQO2l6zyd8/nDJs1GUSe7xgk4OLz/3wmyJ9WGwNm46wEn6tq21PPFzG581H6aRq
2/exN1bNPLU3qO+bg77rzaH7GMy0p02vq0DPK/ZwXahAkt8zSmRO6P/Oxo7607+Fii9xVIJZ9NGd
ulQ8N/f/h+hm74SCeIlo8pcm3fLhJ+Ko+vb4z0tul215G7LkcxMrYC4e/NeZyH9KagOewpcHz6c0
zZWf+nu70uXc1r53MPevYHJ5h20UrICuWxe1L7Pz7Pi8Q81ur9RkhynQbRV623j2yex2xLPkDdPs
UKytQ9HsDbk5sUYfxJpvnRUO7S0ge+Kxt9Zj3oe/ss+09d4ol9tPQ6LzKlrxjS1tcBICG7Rp/YOG
1fLex1h1N0wZz2z01YvnSElH820DOvXXh709K5egw8PR8KzI/gaJV4QDu4R9Il7WdaTvnilpKkt/
M+NWLbaedovXwLeBZAfTtuGvU+NnB9KouHQbPQIChU4NYq/ySE2q0Dia04gGp4R2/aHN4qVYMhbg
pnO2jCAglhGjYte2cwLlX2a7sdGqAi8Iya7Tad5NcwSA6PCgMOQcYWZUXn2I4zE59TZN9iQWMx5D
dPHO7Dr1q5OkwnVwn60cgf4ly/emvdOhZln9HCPly5SJpHrI6VOqg8MmYSSx4f6wte6FbmR9gSxh
95Sysyear2E19jXx1fi0KfJq2m7aj+2U5pPvZdg0t3Da/Wu2ox4tmhqWpBHP2OXxlQjDi47j4N9E
Ea06vPbRsUb/KLa2ppV1kr9MW1q/dOsGWyGUMLzub0UUG3idaj4GbT+Bi3AQiRf7Ht/vE99bVV7L
mJXgR2fsuJQfMLTqFzdAIGh9d+Qmte99RH45PS15ko3s5o+20sTTlW8jhS1gMEejgMr2I9ALH1IE
g99M6HqAjtNcxTSB2jTtZ5/Y+gJLX8DzmKJiGGXw3S5VFIvhI+R6F7ZTVpmGZVcuRVquMF7fGfzw
YWi+PZr74yVzsLh1esEPwS9zOs7vvJZT7gkJyyikH1houqN7DHBJFNuCGZAPcS32bgLe1y5rNWm4
6mvAdWVTwaBBieCJQFYr03jxyy4KIp0zD9UwnDsMr1QVggSAFbx1vE3d1hdo5Gr3oHHq/i0cveGC
UbVYIu5elaubE/fa3NI1O3WY3HIX8xVCRl2/Bu7DsDAG+7DUZZgBykma+gkAlauUn3VVtrYLtKSV
HbJ2654D7pXBOEcnbBxxSZIej3o2jBiNCMzBsWPFYPr2NfWCtOpr3ZY9jL+8Js67znWn8jQGVtYM
PLxCN7NPMaNZ0XqwdzO7fWF+z81Mxx8GB2tgq83+W3vSVjXxh3MD1IUBOUj+BGFE0PbSqfIj278D
cvPz9uLzQXyiCasywG52GlXbfMYk3MUNZHnfsPNDYFrrBwrsWAFevy6nmMsXvcxT0WAB9dYpvbFE
6h8hZI+q1q+6X2XJ/SbDM2HJaW5V8fB9JumiSjQJfhUmK+cF2bd26JpKtd5WJHL8NQYbeI8w8fQu
glSUL3ceN279/8JO6JNdlxMl7XJFV7LPGaATTevk4oXT90bho7H3U1e2JQifJUlU7q+oLYW/Slcu
HRHV6juY7wCXd//28w62HZbqsYwXGpYzWejJhfxtfjzBC+aZHECYKNF3zb6X7XZ5fAXCBo+gseTM
uT0n2Ng+Vjnu9MTdLh1Zs4N/Qi98S5g9WkL0bkVY8gUcz34I6/kSBjS50m2DolSHV0fbz/A+aGMo
246p4h+RYrehCZMRLcJUgYibm7gPw6lnW4zP5Nu8WK/UlDSvj5eR1XkU+8HL453VSYyaP35qn6dl
HxheLa6xWMxhFBVuIcHu33vV9NvzGE4/+8VYTA7jB5oBS2EaWgqLGIA89uZn8Ere8+MrrZlXroov
MFYN37MNi0NMIvK2ZBgLFkm3s7kDca7bxlIt3mc/q7qQVngs3+LWXZJ1wOMgCv/+24a16l9ryv/1
ejxHMBlWW+fIaZfDsGS4v/+fVfjoyImri6BHh4LB+RgPNAPWtK7uNehG+RK6DlBR/7JELHpqp5Dd
UsbSl0C/TSoVh3qlgOju1cUEMKvSkctTh7Z18OvGFhY3ySlkk8wfn6BaErkPhsQB2Kxc0LO/tsNW
0uBpXp3nXtN+a6+BV+/+wXKWJPnWueZtTCYgD9vsl/G4ZYdABayIxtTf1UaQW0otua0h5Nh0pTE2
oIAe23mod4A1ctkzvl+F1ocNgMo1lsNu7BpaLb7uynjy2ktkSZjTrfmERTTe7JqSgiSYSP1Ukbdo
6k8+y1DFtnnAbu5+NnfX//HCVXRu7ATla4s49KQ62Y9hVMw01bcl9rccQmR8mT+CoB++BxkrtVXL
cz12+ySa+NtyXwiJEw26z0afdUyzZ009hCgyOC8jE8WD5SH3NttCesWYZ8WuplNwfryEQ28OUehO
Sbe507Re+7HWmIe2Abg9sxRrz93kmkJIJuIbWFZ7QiKoyZNBowy0VsWVwZ/lWPSvceq5wz/Z+q50
zja1T/y/dUyn87S28znRXgb0gfyaQJ6eTUDis5yyfAilf5uD7lB7r6FwdC8CCqtoIefHy9iEX2TJ
BlTLULpTrztInpgBHzdgJIFVhM5rjjzJUEl63EzAu3kVjCQ+NBN66OAR/SozER7SWZMqapNCNNZd
t0C46+OrbPB3AnMT1LBV549i8HgJEghz8E36Mkjnrybj+rJM83Kdx+kHtVv3ptGsMN7Y17RFedFp
+9yZZJcOLTu5Wvz5x1m2K5Z8dp9OwLvIql3lVo62h386pm7XhgNEDZNMuVFhU60zXapmrOd3ePf8
PIUWwRj1haBB/HkfrYoJIYAiglNVLg30nzBrmr0zDBVcrZ+R9bOyS4btOfXksueRXIAs4g+FY6SY
ORYzZlIsvNswfzAv8Is+28LT4y2Qp3M9GojKA5RIJFrWV1zKc3P3jbe69aCybG0ZaaDu9RxPZ93Z
D8U79z5zth4WHg37lMjoO4IaT9bvll3TKcwfhQ6AtuamRdVta/43WZpvQ0/Tn3SGVW5F1JypqMdH
Hz1b0qy5vvMk97aKt2AkHm/biaeHSENVjDDvxmJKf1DTBnAzRXBdOzXftmX+xWwiKoldb9eErXoZ
jOQ7OsVR8XibRdGbiMlw0T7ALzdhGQ4wD7/PTY27ag623LYKPGHEeSXv4EzYiDPk3e1K7uLOoGO1
b+Fizc00Fky4+HXtZPwKA/7Tc6t6enxr3GpSzmA3czFJ8u+HN2TR507p/33bZ0SDy/YqRxXPY0Gw
BscWfNLmgcTeQDBxf61qSaHaGondDJxYH5Isj2CIvzNrkxuaa/F4J+TWvkMAp6vLpzS2e043PBlQ
k55rJX5TkAnAKXCDjgObTssWXje3ndMxTP40MqkSK/56gZpfkwyGtdQjO/fSnFzU8zftN4eRbge5
ur+uNQ3Ul7tKJ4IlKSjGDtRFG+xDH3XhUbjrDe1HodjkDrJW/miZQhPyhKFG/TMyu20mT2sDRude
rifhPnWnh6pfeHyApOc+13jZOzKY61LX72SV9SXBAl5gXfd+yGS1uZvc/NwbZ7DIt2D8GqysPQyh
g9BcVp1Dx7B+KD7ren3unNcegmWxBQY6+hQgnFRQ2o5fCZmftFTu2zROKic8g7MTmuIxyEDoMzdM
3upZzvhcR9XnQ+bs6VFrEWTA1ko6W022lKmEWPH/XyKYGsUQfJHJemjgkPTw/O63wJffTDctTytN
TbES4d2SFH9p0MS7B2tcYxxDZ9uJRQU/NuhTJU/S5eTbMXmPlznv0qAyuLV4nlKVI14z/Bdx8+43
yfgWtuNLMnFglPPAb0LH82GQOkJWTUQvWqyvBg5zNTZb++8J6O5PxVhP+hLDwJmiem91NF82HAT3
knAZv4Da5OCz05w5Lo8xeuxnv+Lu2vTxXy8VyL+1zPWXacEqlI+O6SKMxt92zWpQZdyXRR9AnPAC
vh5Z/SHupFxidfu08iyr+l7r3CVd8CQdbB4dsc8Va3JuhOpeiFj63cLss73784noLp0dQaMPiS6R
WLtxOdh96mlzJtrDenkHhDo316VDUW4KDT3TNgk7qwBAC0ao6PgwB1JAG2UUIoiyqcEdU7rtkAFT
uSYr/Xuxo4vLbDZ6lzRp+uT7z+kSNq+emQs5BfM7Zm//lZv+UNdZeHkUZpcyr1hUJw8RAD/kl/yn
x7A6jCo9sCW7QXxcYPkIeYnvuxY+LzivfZMjXkZfcCtOZSJde/6nVPhj1t6We/VZ0Y+OvbuPkeQN
CU9zMAv0Z9fIcy3Tpzh2+oLVnd3COlAv0bLkClwaVAtPFA9PPkqRU2SDvcl+QKJFLOara8Sxn+B5
i6kZChXP31w7TLdoQ0f3JtDSiYwKqIHxS9euBznp9tLMNHqJwnFH5m29Aub9VFO2nL11Q7CHqfSm
wjpnhI2HRCGfRO/fnxMIDzCQjo//6vGtxrUbCGN47mhbE5DkFdvvGsSvlj7XjMJpj6FY152+Gvjq
e5DJdfEA9x/zk0iQvwgaBcY/mYDewS5ffMxbvYu84t/SfpffH2ZM7Kb4ei+LOYZPlKl0G8pNOv8D
efIfW9PDkAlacyX1xJFLMP1Fgl+sNsDm1UNtnRpkDRjUbzxmRUCnZMcQJRrvIb9Va3jACnfc7DcO
RqAmBQTauVzmtpQdptIHMs9nyw/N0vxkY2SOziWisDxiRw29q2AdhBdiO8yJifjtYq95ZcrLnpDr
e7GANE+r0cvFLMAloQLv8Ml+qQ6sUTN2W/kQ6O0wPD/YR883Sb4EcQ+2EcMwzjlwVx/oM7qRrE8Y
exCESKYbtqP/eAsfhQHi3Ifh8Htrg+C55t0v40GYSYeA/4qVg7+G3gjv/bvC7FkoliIH0iJRqDo8
HwExaCcCEi+UO7rlmjvvAlWbJRBevvppnq8KwFwh5/okiYNmTn7NiSO7pg1e40VA2ePwd2wC78/x
JyhEO+bYfKCUQ/4JemQ7/XU/zWDEVb01ZdbzT8CQLY2f/SxWBQVfuUV+g6RBa3ZQ8F9ohEsJDT5B
1R5GU4X9kh4ktvtiJgOpNm8TFaXI2MToFGyh7m12C8f8h6gACQe13+QgKsEs/m65X0nbIewgoEjx
bimcH2475XVY0sQXH2CAgzq/mcRsSAOlSe5meB6hD/+/5+EPjKQAZzYUdG7ObHYA4bPX7GilbStr
vU/4GeAcsvAgkIU81qyFezMJoOjUlj5W94R6JQzmuog8Dx8tZsp1meHhRvbEQtVXi2hOY2egKaru
TzBgvtrab8aHOBxBAK4A3qywr37zRQN/DcMDWcn9ptSsaoexhRUyVdOSldof1hfITUW42W+wWj/N
qn6KtZBe41VdpEbkLAPIh/Pvkf1VdL0xMf2uo0XelwyNZVKUuHPkqR6fE5/1O9Z5PRRgqo52u+cM
mEd3WKD/cm+pElxD7fjBAH+DTqKuUmR5133aZWU7KyCQ1KJJgeW3BCIrUsab5/5rvXg4U5aGJUR7
SNot1hjjr+fEe92aFKHQAJkepVWLOpvp3HgSRiLtFgyObZ3H9fSahel0STk2QXBDfbEamCyrkwKt
XrLzSGi/h1ex5KkW3+46+1Mi26Gc4BLUkIGyKDkrj8N8yUB6DBQ670x9l2/CQORfNrkPcZ91glWJ
ptAIZ1QZfwnpHmHkIGrDI7ikNZO0jCJ+m0Vs9qv/u4+z38ozrgS2k2Dq7kXVYg7btjktBez/1Dcy
ZymSxNFaKeklsH9H/ASvZmzG0jPeV+PLClwctnOWfvWJjEvobWGRaSyIEwauZXR/6JiQCqmrIK/B
MyCfBr2Kj40tmxgMeFq3+1r4dw41S0/JetgIPRtLQZVsaXus0/Vb1yl7WBNMsT1aA1iKgSJEokJG
gbqJfS2XJ28Lgn3Xub+sZbnroDciQ1HUIYG46W3IELAYaXA044TEy0Uda2/tcuopvsNt0+cxmacX
RqZjxu/UuESeb0ZcLeX1kMNHpKXfwDquPdAzUL/ekGjpnmij9tabNEYnODMhQkbT1re5oMovAowy
pQUDn5CuSNrh0oZL6awCaO7G9qgVQekEWhFo780Nw9NCxVHo8TTWKE+DJkOOdPurxS8MoBeVIdSm
zqFHHrx4evZ7Op0ieQSPAhEdsdUGOfrRJsgvkGGX/emDWkKbW1GDfKmrTeMTW5LY7QIoU5tP/pCM
jzukp8bcQc5EpYogMSZzVPhJ21Sepw8tS98wAeqc+8PvPknAZS6AWcLEvATTd+YHvOAtgBPrdVdA
gz8zf7lHacTLJIMGXD/D5fTgpATdywbOkMY5TesOfpLLkcj5Q3W27eLsVQ28zeONy8O0kHKd0Flh
lIyTPk8DKbokLZzi+ijXCNE0iY18jn0w/Q3JoRi/eUh8AYxsvrsRSORcx93RJFrsDCyOajLpB8j4
9Jngmm8AWJaJtE+44mqfDM1/wzp3VZoIwMN63WEqo0eaISrb6FlXoEoQIW32ceOjfq8gUKMpfUra
6I2zHlJVoK53cqKEoz8VlIxNYScRlcA3IkTIf0H0uWxd3+9SnoAxraf67GPEQGMYDl4Gep4wzKCK
j3vl8Lhu9JVzCHb+cnLCNxcEfHUO8fMZNcvfx7hAYbgFub8tf0KELrCzjW0Zr+HfDqZ02bQgM3tP
XUICsA+i9JCvPLC7uhcyT9iaVFb/YunQ33cfqHgTYqg9fNc8zpzOA0e7YuEwbLCaSvgiSgLTXfZ+
B5WrhxtUSgQ18yH1EM+cYfyzep5zGqR1oWMzVYwtYs8yXUPrgxpbqy0q08FeO4uHgMUKpbTfZeW0
wT1IPDmjlWCpd8sY7DoN5bNuDiZTaTkzAj+6rZzo55JJwEsgaLJCCpFcEHLT9X/eCDaAOYztNQpS
qZfQ7KIBfjhn2U52WxVrmuR18+kLdGMTBnt0wCl34NTehLE/EM97TqPkk5D6OzDq4ZlmEodM4MbB
vFwGHCdfJOsNtNIPH8ZvDi/wV+QRUYw1xteYtEdeJ+TWzF8zilVpevMlg67OJa9zjoxiNYj5t1pC
wEfRih473W2PYHsXNeSMhoqKZOpVusnDirfMUKxFvoyghRgw11WY8JCY8XuaIj4T4QSPlT1vXezK
pIOnHCdbWCYKfDEkeFE21qqqif9EMwYMzMis5Js9B5GAy9WiyaKRdHk0gWiZau8vMRkSnSy4gk5U
u9q7GqzBB4SVulzV3/Frn+PQX3dDg9VlgygK1W7asMItyihcIhGWkO1oEQQ/Ejyi4MECdGggAKGG
ZYKZA0HPleDgkHnCpYWNgNAwyVnEZaE1+psboYTUqz1KHIhR2Kb5BSQLtK8nnlZGv4DzgNpLFnxC
1Jx0Oz7JGQV17GqQK19EYIjLktRgWf+dpeYDd/4b3P2uCsCUACzlSKMsfvxiOluGAnOaRDwPhCDS
pM7+XDBh7TNsktAl0UaBRUXzwsA3ipckm+eCDYMubC1VBSs+ypWLcCmZDK4g5IEE6fdhqyEKeapa
I/IStMs5AiL/rtTY7zCmAhbPvoA4VXzMysi3f7jluKuxxXhGohLTN8Ri0wKInXdahyTOWyWegqQL
MYm3bT6C3wLPNCUFHztbZKNscq/BuE+yAXp+v5WNXNsnT8GktA1MbJPCrByGY+bSP7Ppf/jLOlds
gENspqUKfTCTSzaFhwXKIpKH9gkRb+Yg8jGafNgJjTx2cikzOl3mZgHDpL0PMn8P434scarpDdB6
kMd47MFU74YUQwHvMUMg7fgdByokSEEOKp818p44mwR7Kp+X3dryzwANVzT9yTnMWjEi0pjeq7Bt
Xoe5s3lHfFj1CKYNzMMd6Rmoqn43XD13FGMAtK7vEC1nqIuY/bjQyEuEPVqmzYCfuuwgYJneH4QY
3VyKGPf4SG9xfU/6duEeLvHPuybUseX3kGY5Q350ncMaqvEGw5U0iNwvmMV9D1E3zVo4XIu+GFlT
LDtdW61d87vzwWD2gRcgn5jtlsVPSvhdYd4k/BZHa/00hVdYEmK3KUh+lkUQ8uV4wsZEMXfNSH0P
6RdTI4GYgWJKnMZk5OOHVeZmwvp7pxJ9DL3ffKi8udRzF1T+qNBZV1siM3Gw8/wxaNPsIYNj9Ooc
HhqEqoEcDDhLxbw5GnY7gSCMMGjfMeUq96L7zZIlp2S5T9QdHc+Ygb04gHmi0NWbGms9rpQrpK8R
omdDGTf23anZ3wdpcEAswtsBMU7zFbcDCIiD2dZ1D3QBT4CJdjDb2mNi92QTfyxx6UEH6T7Wc1Dy
cEaIaMOzFLR+ctDWHpE4nUrXoBT0W4KjXoKqFxQTUnOe1alhKcNjj1OG0IOvI3B2qBdkR20Y7Vbl
+tLG4RlOAoTPVpSSQIgy/lRMqu0OK9JMG7N/fE5f/T5xu64PEYM1yzFi+hMHCUAIixAVSMM0KKjb
RxsC4GkznjIvJWVAs7yBGNGCswKib+ybJSimkYpIISP7s6PKe13hoQmcm5Gkv5Qc6Q8/BcRkhRT5
RCx2FzsVTBqyj7s6LUJicO5BgiN0UmhqAvZLzVgCk4AZbEFBWDLEmvNVrUs+Kr/dt945sQ07tZGg
hfKAaxGo4tbi3IlkqyKW2FysQZ1nPuNVBwYvdAoKMxClWM77BZc4whlZlTIZ3yUT4wVyb6epF12e
4V/qKHBozUufAjPRS3ISNN4wovWy7BFDm9ePmsdtTiWfK4nKynHcSCWH9YuOoc51Q81e0L8YtPhe
rukLJP/cdjNsk94teSMkzsrIgpcRRXmfwUmHOOxVA5lP+LgvvE2Xgkzslq0gEDvjlzhphZTcVhvo
kzxjC8fpUxsAIV0id4JjA6boz5BBu3AZ2HdYXsUKhAniWgM9kWNQxylNOanNuJtDxH03QxJMHdmM
q3JsW/+76cQBkQKVN6qNCpvg/IF5AOeYdyMgFECAbSmCthAxWPMF6d/StuZnxBFwgiH6HCOwtQdc
qsEIg96AfB9meB5B0NZ6/FAIeu6wqICwaSD4IYhfjaCMPWfFIWZTMVssqlMm4RjiC+T+1i9OShtA
wTEAWTsJg6M/xgyne61LcMUV3A6z0+AU6DeCye9oIlkuKfuVjtNxwFk8FRxjUixgoe/MJiyfrge4
2XkENBTeZtATzhauILiMPzP+PYsSCni9C6d9uKhwb5KwxIkzddFvK5Z9hGeQ43eQfi/jWJ+1dLby
vVi9aPekPeTMxphj27RtjZKGAwhqX0VPdlSqiszwt7fq1iMMhPoA8yRVP8D2NftBbD961BZ8Zkme
NMkdZsZlC0f0jLrGLWtePRJupcA6h1aIGhj7DtIn3+MwJuz7OOO8QjxvF6XxYQIefLHzynf3I7gK
IYOz2xaU9DP4w+yQTJ5DXCXbShPwrhhXAx37qw2DAfUf0iwKhIVqklzFZpfCDmo519u8a/zljeEf
/Hjiwn2PNuIq490Cj/90aXRL1bxBhOTtjo2NKZINn5GIZICcQQjUGkUtzMB86fh3G5LlNnjJN+B9
0dnb5jfffIoYgesUwBUMTyAeZoaF7rFdhjms1IKjxU40B6Q157Ev+xxwJkFJiGHYu+s6efJKlA9F
1OnTFDRpAUiHVzSOoJE1Hwawb4XJl++7FVubBhayMzEGQYSxDziE7dqtfEEoF9tvWoc4+OBxvIAg
+yDEpZw62KALjhiT/vgCJg7Al+z7nITtifE5ragcN3ja60+j+jeKnzxfBEinGSi0IYTk/LMT0lX1
oS/GUYTwBey7j9MFrsgVH+BWCuB9/JsYgGCQ2EY7Ffg4eAXMqI6jahqincYZPW7QawHu6rWHGl3p
5dcGJLbiEglNqdR51NNhmabtOWzwRFOCWTg2r7B/kH7LxpwAOs5nkwncUss3YYakSr3VVmuATB2O
myn9QKKxpNF9rgX1gFhoCdUcrLiMzp39aoY2fQpMHihmdhtbjyOI/gJouq6gBVw37gflQOpTMoUg
rdRY+slQn0QsAHhtLl8a/WOYxu+x6XauC/F0yGbaZaN5Tuvew3jgjqipw34U0yebeXDovfYXjNz6
BI05yqMamOW8xMDmQq/a/oeyM+uNW8uy9F9p9HMxm+Th4QA06iEYsyKk0GhZL4QkS5xn8nD49fUx
fLOy7q2uTDSQKVzbkixHkId7r73Wt2UfP/aOfcRmC2PM06PV7IB++Nn3RXfsLfUps+SrzwR3jNfT
MIz9KsjIrcftk1eUcpNheN54mf6VDeYDMm+xppsb6aUcPN7Jh419epvXYefvMgs9acb8v+6AjzVh
NPv1gJIxW4k6yj59LhMUoTIr67WRovMnjRas47nnFsBWpcfZrrLj7sapp/1k9CEnvSn3XeFdkmjw
+0W2sh01bs1QSrIdnfQJgyAlJDgXrMHZRVKka5Oa0LL6+azn/V64Uqx6Dy08UEhNNKCMe/Q+WTeV
U+6CcWqYPCL01FW/a9RcHszOfMVW16P/1PrGEJ+xirW9iB8nJ2ValIwv2Pt+VVbE14ADJyObEwcm
cG6bD4CSzpWD4b+ec8Ofuhn75+RNt1NDbOdWtLyxPU4WP8p4j2RsolILguRi+Bjn9rZjsrZKB9II
nUb5V2CqJW4GoYlY/crOpn3HcHfVGN19gD2C8tldyySrfEThijzAje4U72aTnZwqszDxGudeye82
ylJcD+md3dceouaqiFDjiiALVuBpkOuYxEFneBvzU93iQqSnVA39bdQifDk0HVFaF6hBwRbprduF
MxNNGRcn6WTnQT1VRUyEdNCqvQqYr8lc4mMv5592k0RnmWP4MPqMgoL7E5YAWcVN5SaCgwMDWd9o
X5MwX1SkmVv6b1JeJBTdigGvQRxhJfjbsdec6SEDjMRcI1zWb1HQ7MOMOz/HaV4eEhNxr661/phU
izC7Yi6ENuR22Uk3pvder/Rj7xbviDE64AbU4sKYwHcUt1jqnpelJPuySd5MUcKG6ccPJYvcR//l
Lmj7l77Q7JOb7AS3YQI/ZlOMvYt6PN94bWfiO4l+oDSagBpBowQxrIMGeX4H8O47murLzBi2Nsb0
JtBxI/SpU/E+ajeOXqsfWtbs9coK/EFTxca2Ym4X8ncckg/4rDRf68P3QR+svVmEJBR5vvoFCA2m
ezqCdtFBbdTvU6mCbZsKpphT9hZD2TChQqiJzkUJIj8BAMHE4VqsC+OS9EW2aeui30yiPWtddNdr
5aeFKZ8+jirSlXgE8+nXEOgEC3MeoRMjrR+R0yV39apgGBOajbkLJLHWakwGPyUSu+6l2jbtuBKN
Uodc4B0jYPmYOfm01QbxA3LnBLJkGHns+H1Kl0ujg0jSDz8arf2pZUW6ErNQBLeQAIcsfww1blNl
jOfCOFYtnJ1ZEgRRJl4+W/xqZzBo5E3v3QDXUCPi9dh4ICOEma4l+XzIflSnmC1sEoV5v2mKAuqK
Hv9QIr6Z0kztpRlT8CWawRm3qN2pii9ubK0iB0dSx3T8Jmjkbef0Oq9ar+jnmxTNp17i/E1I82v0
/lwG71ESKB8YFfG4QIuP42w/DGWibXPLAb5TEaJJjPnBLONLk+trLvjkPnWHx85Bh+unl0n11SO5
02059T9JMpQnPKUvNgmq0QjOYxGc82Z8DEu8RXYdPDLeoPEz3+MR/T2V1NvqvW4j9KnAKE79qzJ0
mnlSpFkU0w10ob5p3WlcOXGbnkpV4+VUabIGAcPjlW6X83r6qgNjrZuJOPW4s+XYvBnehHbe8ol5
AshNGcGvoonbmyHhlfJmaCxpw9Qg1ovsZGRB+vsDL/GqY+SzCadg3vV5+Fm6yVLzRb8EGfSdFUct
Vidvq1mug9WBGrmomUE2SzvHKHOQzX6uWt75NN+lgp4fKyBQ2I9G4N1rJA95AyNooF9sUy/8ojTf
kv5rRARYDaFunNt+4mHqRHKF2fhjFOo7zml4xITptPg1hS3GgAHhM7Ps18Sj4U6NejUI2geVibci
Ei58uuBg1IyZZBGiKqLDVhNVYJrsSq01duQUTe4muHlYNjbxYEV7E7MFiaVkg621993ZfmqUiQva
pR0PC32tQiTgUCVb0Y8tOvCg76uMUmomhKvjCljNAxIiN+lg8ZzDT6OticSbLn0xpmx3n2IXqubO
2rSN+OqYNniG+BhpLVez3m4o4LO7Ho2UcYWixp/Dg6p0pC7MQLRcIvJRqlDpRx4YjZArd5SY0IsX
IcIXS+NQS+of8EGJP5mKPL3KnwNt5oGvCbq93sRv7xo091V/dPTkq4uC7AjA/J3O7sWdnfiAZRbo
gWofWs+tdw1CdszaRV+MLvqkhTCk3idLEZvgRJfZ+DxMeJTMr0h2v3jNjbWTIIcncVi/VXiZzTEI
aLbaZk1SbueNibzPrGKtRfM27oGFzNWOkRLUztYNN/ygb9JheCGk98PjuGripd3GomVq38mIB6er
jiR3es6BZaRgt80B9e2nWyEyS5O+uK+njRq58HSaMB01MJK9tXVsaiSOygzKV1pbZyEpC6yMuOWM
OLSlx30Lpg5OXPcGd3nc4A5EApFAx4KR/pryDrBemLhb5r88aYAAQfrYwDct160seXSogGGiZp3S
ZOClrc14HbfR2nIRSdREZ+VF1uPsqezoGuOP3o3iTZiWR/S0bF3nmDhqhXru2Ns2mOxzw3DrBqln
rTBrbQzDwCnX7nR9qM6QuJiO9es5wk3tZDjI6nZufGVw1sgoe44Vygm4pCNmi5WtZ8zexgJEkCSQ
FUT7mSbe16l3zbGnW01gNHjKxTMww2YjlnHQGq76tuSBpMWIBJ6wEcIY5PrOUN4aAqmAmmj0OzM6
p+R8NkJ9mMKzFgddTuLJSNdhiQhvVxOdkBE91La5Y7IbbFVNcqGjZIz13KCrb3dWmUs/NVMm//JH
FQ3A9PB5C4GxmcjkgbkHuYl5SaLaj0Vjlb50swNcKyKRPmS/2gcZ+NXjifeGnwHdhac7+cHI7Ucz
Kj2sGAaiKsVHGxDPZlhQfdS0+FP82unNsKndqWGKy4UYcpzoiuJUudg5tGHywVxu8sjiAQAlYRUY
+PsDIvWBRJ93XOrSvkRZH2YDqMRQTjRfFJ9AQvjrOA2YpKlVylzOB2uELNBFfEeXjq2dxD3KCE47
O6Rx7n/k2CdLGaQPTZntB9n1G60JqHwq9zAiANDIe5RqwLA40tJdn71VbLRcJYH5M5QiP3qLNrjI
KHYzkewY6hJzlyuYkBK/qkwdQa88A8UhEgEPdu066Ypmt147cMDWvO4Ht9BiYpYq9qM5P6lWmj6T
8FXfQA7taKX8MkdpQweMxjTzXbgum6nkOzkOrwEBEsl5Jx80sr5ewzPWHW8LO8QapCOUdzhb4mQm
SdqNn3mQjXsv7yvfKpnmt9YPjBd4Np0+PSPeQNoQJTdZXpd+x2Au79DJB7sp1p4sPhMS6Hrt6lAM
JvBSeFr7mDffXaZGOASKMz7ydS2mms9OC1Q7svw00iF/KO97L/4xLP5ky72fTa0kBLfDHXXvhVZw
b2eCSXY2n+3UPbWj5pe6LG9sqS1AsPo784bZJ53MDeXM+U0O0SYPCyRhT3sPAZ3uauBKK49YMKlI
pGcVzzcyDB50EzSfAbBsnGqN+t+JUYOCBZVoUEBUAeRTjyJCd47MNcsVzvHV7KX9YYDmIiM0tCZ0
MTPPhbVy8o8RXsAmgPZOI6S30HXjVa4F6JpETnKs7ruJGlhSJ8ObaMhawqvplOme+qBiduFwFcnm
CQPOjWGH9nqewYQBPHT2JYgwrhv3OPXtAmqZVl5S3ld1ZK+1glI77Mw32yRCnjy4vaZtKXHkllNu
1SgIuL3Q1+NYzdvFAudO7jPP4/JATAoCQy0Y03nNzcyJIDqKYCOU4yGO052api9auWw121y1dCea
1o4nr5huiPHam1pNG6uhB1FKtpucZ3BHKuo4KePWa6t6m6riSdT2WQh3vm0GKE6hN6Q+GuQhTyKQ
6NqU+xQm4IbQPcJOPPRRDSmjkukWZ0DnS+emtqJphcNwYxfCOpJd5FYY02DjDuPeUsOH3ucYMauy
xMNk3yE5Um+iGazz0VhvmGfPp5lB25zmYksZjHcCokpnJ2I/P2eF/jaQCHoMlojImH5EXpbfAT67
bdLPMRsuSBXqVNlISEDuCUmNGREbRB3MN8cScPa2lo6FZh69JmBvmBj+HEBiYrFtiYETsd1gx/xm
oCYRPKI7S47Bzu5ECK3GeNYS75wm+dkQQYWDU9fW+JrvQ4I/cRI3N1aOVprpxosadN+dQK0Unfrq
4zbfYg3ReEjwj2p/wp3BkSLwU6vmrUiZ9LSc0bPNJRxnNOke+OaQe2lfL65GexYYFhCr+7bcmPX0
1LJChl6CuiQt6AOCKvMjQgxmLnHjqBYpkQBXGMoS1uD8FIQRcF6QivBno04Hd1uhSLpEdqwQeQbH
3nYgCM8TKKZ9DkkQZF9W4Tk+Tq43rSy7dTAbWwnGioY4fCI5i7M8yyye+KTFdbUh5dUAyR+kLbch
9lQ3YtBgOK2+kzGBgcA9MnjbZot5f2LQ0UXDvVFq5AN1gXEk9JyjKB8aEDFOt0sdTGh4L968VGkr
d64tsov6ulA403VhLE7g5JRQUbm22IrxO0vRf83+UQ8bBsJczmPd0FTpIrxPbR394S7TkmmHFHfS
Mb6sDE+r1jGG2G3ePlRuMaH+xfHKCOwjUeZgS2hiFfRGsS8NuSWTYu+tOdwwoLHWItcRAMS0kcuz
2+5zdXJ1uv3R1jZlAp7bgc+Pn3CAJjPlWr4xNSddR6OzKml6mZxh8VAfMA6XgGxXbryJXAsF544U
3BDCo5/iY5x1YGqYILtqzrbOESJPe1NL/cVAZoRsGWLxoRpUZMdOJNlePJvKiCNk63nk+RsDvblR
5f3YqfPQmNjZKR8qRCgswNE5DyJvHdK1w29AxhjvugJgqraESBD065U1OtpeU8abmn0jfhwQ30O+
GOUbTb/MDWCzNCstVVY2auo2RHM8jnr1IMJ8p0iScuA13s1YdhfD6GhPRdURpXZ+Uk7XuE9OdUpm
w85S+Aggis811tZVM6lbrerlMbQsktl2d67Ivm2d5GJqF0NG0B51dDbRuntB7bSaKy2kYXR1Im7A
gOVYTXwP19teORelPmDVaqLwQshXrrBk4PLzIFAswT5IQbwduOKwJsHXGbngxDiD6o1AkZUy7O6u
OK4iVTy7MmafKHheTWYfCrJ942hCQ4jRaIAw94rasfeuyMNVIR21o3nCZelg5cwZ9iO6PF19oUbB
0QVJyNqBP8eXEnk3EU56P8QhzgAfSe/6aVSH6Q0uYHd1zXcv2tXCW+6SgctwbknUxVif8ao9Y08C
QAvetSU8hSgIQ55XkcosTjaEqhLOZy98Kht3qVzUxwhiyNLcnU6de89zq73Hg20iskU8L3Oj8a8v
hJADkuuMFRDrK5xIDOsptma7H89p7G5mDFKHBsfrc1sQs5srazVKqBVlQMwyjKAbRFh5nwGo0A/M
+oNSxYPXgzQzNeVf/2ZDlqQsmladgjJxeXKkxDJVVDwp7x03M4XnWLa7K3WAujleAzyRm4gvMcj/
UDUznqk98aMpwwavo0nkOmHLyfUds+NyPELkv8hxmE5XSyqsEsu/ouQGLBAs8RDhlqxjDiypQ/jG
53sHTMK6I87erAOoLESFphino4GfUpmJ6Zu1/PyNX8utznqyKZkXKZdKh2qeZDHhMsTSHrSK55AV
q7GUgapdUjTXD8WMyBN1Ymf0zWVmlvI4ert2ZOg8JIW2h7p90FlC8lAyBPZZVMEMUyMWbBfO+fr1
fYZFwBPOixzJLIb4kISW7RxqHIXEvrmSY5wJptFQjrDaARZd/7VKzgFMk5K/xhwJH04qeSbMCSks
SjGZXvm9uiKICYqDPC4PamrSTK4T5K899dRXUVJDwPTgUVaqaRdq7LUIXZmcBpU9DW01EGL1WhJ2
BHFSh5AfN4/gAdYSmmvqJ87In1ar6wc5YqLCBuI9tcWhWWJ2PfDs626UnNUum7QPAwokUOyINNWq
yp0J83R6NvR2XFuEH26s0gFPO42BH3ecjwN+OE2V8teYCZJu6Ls9KKsp56mUERReG0bxtRBAbqol
10gAB27EPCV4RKPxDFh8F7VVfItLEfdpBI/fnrP0YbDc7ZQYcI5m59G4hijbvL4r+FXb4MotgwKi
jzn7ji6bjz5AI8atEN0XxiiwWfHWJTbjljHu5tcxoeLLh0sRqep5gk7FizSG57R4RRYezsMCzM/M
IsAG21/GwfmpC4sOph+r3O9/M0RaIz9VwTRdkpoyu5lDQjf5dEPcvb1vLIrFKz3JiOweq16JszbL
w61VYLbi6LFv8vmXxu9vJtKSBHS5urBwPDqQANZR5JUvZlmug0CVF9NMS7jyOQ+kTjmQZZIl4k5O
FY8dY2yrcveaFmKZXSbdpuwEidFhusDiZ5xBrv6Kh4kVdio7Ss5GlijDz69EFp6+8Q12teZkMlnw
Y/Bj66bT31Gb8uMUiZHlK9XzFbDuTDHIx0xYt01Qzzy7nIsmC84BYWQ3U9v4QYF4M00R9sc2sQiG
DQaSqdJRw382/Uj/mPRwaWABDTgTVzHYsW2WAWImB3dMHdY6lJ6XbS0DIHRoRY1vhV5ylAUlcccB
fBHMi5cM9PVFxZqwqapk5h/oYPkk13CNJTYRjAOB3uyX3IB7dxrUHiduTpu8OAWtfDq1aFXRAusK
IWUZwrkblrAuaPJoGwjSzoOjmRs9i2i0l7ckiFoC6ymqPJ9HNoTB7a2mRd62WPCYREGM0a7OBUnx
bd8ETJKn4Vha0lhdWb0Udt6qGIbiQUsaZ1u0+PL+8dWhrn+AO3Dump6xB81zts9E9I7V/JASe4/H
stlZqJCbsTTAwQMDv+U3tqlX31xx1fWybqKIEWzy4hDr8qWMuu0Vz9VYOOyvRLoxz3FGdPNybkSP
Y2E2Kw8KzvVAJFAJ+qLItnabYR2oaH9YS0GTXLpoVgQ8hzH8jVIr802dK/10fdiWsfUp+0hB8kiG
U7d86HUyUNC4jX3S3jEaOfGQXs73v3/I3Z+OWep31VA+DGgJ1Ev8kWUHn9UAUuj6q1kkBcX70G/7
PR3B9CoCtyFt3WFHqLgI5GSJB61oN3XXqLeio8bFTCjOYZnHJzwM/IFC0JCY1qh7XjoDC4I7Tq/S
vLFV5B0Kpw/8OcyT16x3GNXaGp1FYxuIEsuKlkx9qsAVP2OnPin9dayD+AuiDT4OA4n6NzWoLSU8
teAr1CPCFjYJALbbvGgaDHGsKD/ReJVTk6qpx3BrpLgALKyGV4ZMh0FgZaCsC7vuF7yj+Swn4yXN
c3Fu4pfrQRsEXgZJrX11mkT3OVO8u7EK+CGK8AJNUT6YYCyG1NpA2OWhP9TFGVPZPUx6bW2JkH/c
Qu/UjOBtIAJyJPEY7AuQfpsrOkGFw2VcQm5JMlWHSXOi52LyHiYg7LdTbcTPfWygsjkJQPflD8WS
h5M80buxplSfObg7qSU3Lm7zczmmFdobqf65Bd6sKXCjVWDgqHVYm9JlzbgbkiG9bysO49ZC0Z14
0h2SST78ZqMlAwSAMFzwKtkOiwg07gCJIK7VXdwQldcM/AbL3o250G9+P/BrV3k42xlWEfTTOn6U
Ueikoo3t7zeHvFRJU8x77adAJrLCIbUNGrIt+ucE0RGX26jdjBGJFby/7Sm0YEnG6fl6nmhhMUKj
cywSKyAINaqQVc6Nsr8C2ufJmw/oFDQOPSNGJ63jD3AG9w4n1qkmNLjSu8Y96Hpab4bBgY5C7HwT
ls14rrPva4WT81yjfYX7ZA6ds00zI735/XwvU2e6lG71oizpod9yGkUWwUAMH/VGJMZDxfadW9dM
rIeE2etsV6wi0a2JsjQ0EWv6g+01TGs6EZBlmBy0xyk4cFE2fu8FmR8TMFkzPD7qOKruuqBkLr4A
z5klufe/fwRMhRp+H1XthRNWPybMgYvZDqxLW1VHLVl2quByPdqR9RJoQbYzYuaOeANg4sEVqnDa
7722SfY8YhGegBnxWi5fxKqVC5tjliUL5b2tEUTL0wBjCcc/OWK8VE3+aUEj6Nq+fAob/YwF0EYD
svkVBbyvkYx/KgZ6Ky2xiLlV7Smxi/qO1Bs9A7cDZ8n0SsYbDtvyb3JIVfVKo1kj7r5FLTBOVWmv
B1NvTlduTC+rP5A+v5Fkwkz0lTWEuZ8NuJiZ8DO+kTXKXsVqmsj6bBkJcFttrpDflImQ6IR1r8IK
bEEuD9h8bpMsqvwrRsZQiXUJVYTrFacfXvdvgCLcHfzHIKMdqWkwFY28u/4oBiJ7tVPk1jhWA20T
9QRzkZNwn7X69LOPmN3mbXtHCkc+esMzpIPdnCXRe5iVyk8tA30ytr1tqjNPgV+zu2JSexXn2z4V
l7Jn6Z6zrB0wyEfWBLCBoSZLXP6PloX4jCIAWjI3d0bncAUYX099GVEr16FzMHAikaWMQfHUMI/B
BQJ4bCknr31bpUzTxyyBcXzp1DBThZs2i8vdsjiC8EP8rYP0K/H/b8eckhaPn9iTQsbZvoD3VTBY
h2RQ5KEcG/th3Y0bZTOMVlfugJFkhyGFoojnLN60lpfQl1Ai20vWGNIAA416/Gh1TC1FavosTWIV
ThFAOfn9nxrJEPSXZm2UtXwRLkthvCSWexwO8kW5EXNXs3grWic9FSCsOI36ctUXtlgbCwJTEli6
CeL6c7TIPl1pk1ODj0WfOvi/pes8Tm3nrZvmm72MRFLNjA+VyZgQRK2P9DgwxFF4aQn6bd3cSg5a
EDxJiEN3DWdPvWyLwY7Kpyp0l3LQvd9bqHh9KNExg8SE1hNHWtuJChG7FpXOEOAkurYElevoB1aO
aHOHxXQYjYcisFBS0/qjqieNMTxcDglOc9XwyLmelddTk9OzKnqTkfANGLXSpxFk+9sAZcotEQ6u
P1VmRDeYesN1VwHKlg6spEETHqwrc68b4bdCNt5mU85w9brZZzhhRMn3Hnae3eTZp7jq4qe8O1HR
V6+dlVP/NHb8BBDE+X3uWFwAy1d2S9QjnsN265ae5XPbOtvGbYtjpRXcTrZ4tMCh1B17sZyo+SSV
eTJ0ZuUxQe67IXC/CZ2ZCHH2dwGp8NLa6sccW/0WCiPSQGAFTyVrPlVk72aMLD7O6P6u7LT9CEYP
ADiTUGZHJD2zGO51SEOWRwFW7R6U3FLAax3rSK6HSqi7PC1kt+bWnW9Dc2aQyEk2OFzdKpp2RU1R
NdmEnmWE4lsU9kFhkDlZ3vgWsvDuxpGze8MZmUKAYeaVccY+VpxnQT4PT61Jk+pm1gvHVvIrzvp7
K89dvCHhkcnatK5Q9fdTZTS3LpftKm0YnY1l76yvT/tlyI3MNp2uP/PUPRbuWF2MpkabNqgLrltO
BOz7w9zph+vDTC7x6cbSuY3ZWmaypmXZQXL93akOf7ItRoF39AZeEMfdxGHzUBqDybvsekeZDfdW
Zu7rZa1VXZn37aARArDVMTbJgrvzCWRJv8F9mj9NwTQDiqCCymj/5AIXgXAkmCwqACAQFx8M6KxH
bhh8UXNPjS7YuyJ11dz/4w/SLJB7NqohS9bRJVgkhSkLvrGLyS2B60/kVbFthlJm7DWBSSlJ6vpO
7rpHWsp3hd2G0ThnlyZSVlVVAW6/paqICvdox2AXBsO5F0XySB6ugzcTuktYjOOktaM1e2kZgxFs
RUBWjV/o2SEaW3bK9Vlw7j3sRbWbVpcuZCRr8tDo/LFqxZr05yveShDTRLZ9KervGQPCIcMbyHMr
dOnkovV1HUruaUx/2VV1mBOikTwfw51kPcC5KhRlDtMMIgmQ0qsgwi43bvVynPZazYq3hdV2FzX5
3W8ksbS8bR+lLFkDBLs00GmDNAjnByfTsmoV2k60pBVorEFdMVVJ2KFU1892OiWIcCgimpEceWGg
UfRkWa+/NQX9s4RO48vcYD+XQ4fcevFbrYpdlmc/ekact1or31IbXbBKOPcL4xFv4PAsFYC4sl+I
oteDBMn6Nu9QhfVS2k9pop/jCK5/V0go4PmQH/6NEtYMhxELpm08usFDNDJzurXlx+wi1vgplrua
FNnOrBsePpc0uPXcZ0N7dsyXRry01hMOlVVj2iuH5L0lMFVT85hCW3PeskXGPxbGniXBAsRKt+uK
vdut+7Yms/42tfdtf78Ivf+mm1HhIDVJKgvrrpSk3LXsaLBUAp03fBlDie4xr2sqrpEcY8yGSczb
9TeUoXiODxhr9ojdb7q3GGYbdgC0E7DN2l1FApljYMlSLdoXdk0yB40ID2JOv7Sd9Yhvc0M6iydP
Yj4Oo/dRmfamKOEKzWWl+WkoL23VnUxAImj4/BRWss/IioalAo3nyHzF5PITh9Izuwl5d5d9SG4h
D8JJFtCOhV83HR6ivlt5Oo/8JGgeaSphHzE1Jh3deeVTS+ICHFlKfqRDdJk2GlFt7M5DkJJqj9hT
BCnVcJls1oIJ1sxeBCs3NqGBqR3npiZ0toy5vH1sEd0Xzb/YpWr+dZeqqUth6MvKdsuwDeOva2uL
pq68bkxqVO1yPSB33U7Lh9S9pC3lfm1NFcMrPjhGxQfb+eOX198LOzZf6h42mAYf/Bn19ijCGsiB
VmRsdBA60SMpxf3vDxXVbTnQ9vzv//V//v3//rHs+/J7l+jvzdWfZTU1MWLhX375709lzv+uX/Of
n3Pd6/2PX53jTyZy5Xf3Tz9r91Xevudf7V8/aflp/vN78bf/8dMtC7//9IvNX3eP/w/bxR++2j7r
/oc//NPq8T9tvP+vq8eFoEa5vlT8bH/sL//T8vGnsv18L97/H1/zx/5x82+ClTRsJ3FM3ZIsIv/7
/nHvbzboUf5ACkcgnRsgf/++f9z6G59uL3tMDNv2PBPa77K9ellNbv7NFCwg96QubYOVkv9f+8fF
X7HC1/XerM7RpWkZxn9bHFuqNsNoyXrvCOCCTxz/EzmCldhsrPAHa9pNUXUhvctwP9/kMvtOJ0MR
Nebis0l1sJh1NYvnogm/hVO8eZPGboQ+fOi0ErcGRAqCs/26dj543qPropitnbEe1rlY6yGOXUJl
WE7StzTA/G/VT0U8Ua3ZYHcR1u6bgdrtv7w3f1zFf9q3/tctOvx7PfwHuumhjfHq/WUpS28bMCx7
c+YkDIjjxxwJiQqeKk0CTDYbdx3bVrFxzOEUNuG+gX/3L34Csezp+X17XTe+m8uacsszDD4IXvK/
LhUGTg7aK+pZthIVbM1upp1LS7JSmvWcuslX2NMs2tGsfAfkxsqy2Gqm4f2C5PbaNHLZpsSfMXYI
DEokm7xXTikEYwjLbQ5Yq5lsXPGtfulMNLmM/U7UR5jwIiu881rRrshIEKeI52wVfRWCgfw/f4W5
Qv/7P5AdzZ6nk+fzdP7/Z1I1PbMrir6ZVy6MAX+s42NgTIQXjZwdAuOdMRuEVcrkzRHabaubwIH4
F3euzmSMDOpGoBasujauV6w4XZcJEpsy4/3yamVV+eZhVLStMfRNrr6NpgU/becmPXb1hiF1sIbS
zGID8h9MYTH5LwrQTWvpdwJGKenhyPYTfFCVzdzIEERuUy7nhmdINeJmsSPm4ZHEIVJTwLjjkSrt
zdCrH1eyxbLyhhwJ7cBg+uEvPTM/Ey/Y9j0XvV3hF2I1feZP9Ja0QiZy6CuU9m8cpt9ZO2WkXPLL
OOdvs1VeqpeKDUQEWrnAoWUAzA8GEAC47VPsZtm82OeLNxN9ldV5vDAU0tWmWyzyU7W8WCNYAQDd
t12OD8S1+AapF79gWG01/SFr3Scdvtx2Wr50cPgmYUFOTU9d0hF5+F3P0Tf8LHeVzyzpAxDdtNm7
BWUCIR13dh48weaizMu4HQZkyaYmcYYHEQZCVh3xpSUr0jaraEErDkpoWOODW6fgG/YmphmccHQs
vDm1Ni877qADoWaw8s6uGTRQotnbPCq+bFWzHiHLf7WyPidddSuhXhj0CBwRuc8s46UIvYOWuOMK
Oh7afp7MW1ZNroyfQMgkG5tZFGLq75ia2Zdas1/RzEhG4mL5ZAWNRdLCA8rIotstRrq9tLB8oeuQ
sCA3q5z4Ox+9kxZmm14DYaKGb0jIzXBxu+lXPbNAC6pEMXPzaHUPY9YAYkdCLQ0VOYyGk7Jd9jKg
08JKyt4yXrImGblll0/KBgfbCE5uBlm9grQCgtzGhzWU5poArsS75D1VnoEdZj659RhjQcAxWtlP
3si3D6ln8CJRtAVOcWpnLkd75HTSU/OLrRWsUNo2ZUfokrnFyqNxX9UJ7vMkrNZJOT5V9IUBAEYy
Ld6hct9NxrmheW/32i99ec//+d1u8SD662nmMU0ULr4Jl+Vkf9lKNrFpog9KPCx6qta90byW7MNw
rV3v9ABwPG6wH1nJKqrIuLDe6pYDmZVc+veSTV4+zey8d2luGJytmDd9u2XyPcS844DSGLsPBUQk
cADMb16billViz/9ITDa13HmbhQi+Z6q6INFQJyh/WUCKzHPzshFLu49ad/Oeb4KXY0doyx1Em71
Lxb02cvS+T8f5YYQOsvoTduWvAx/WUoPLXtiOsFoJWyyPQvINjKkDAs0EIDoGsvjchD9awSzqi8V
SfjgydKT7/9g7zyWJOexK/wus+cELQgutMlkujJZ3m4YnV1V9AYE/dPrY2sUMfOHNHoB7X4T3ZXF
JICLe8/5TlB4h1wHcAyJ3SFYCHoPnVUOIbMvbggPPk9xcaFxSOiQch9aHf/QwSFf7CGjoalVcQ3K
lgMVr3GUKQweWDKX9LK06p2MsBuTVC7PI4XIJ6A0RkQxDsnFyjE5Gs+TNZwjV7+vDyybbc1HeiyM
6Z3W4WXMigvA+yt3SE5dGzyPItrFnX5PrPcyF/cpMwbIAHC77eZ9yt0HZxwOkHRvQHGE//6dosJZ
T+G/PljPskyTwknAC1mj1f4pzE0gBovBdptM3vOfLKtvdM9ELL+qaw9hn39eXx1zjn98u7ijwBjQ
tma4Bvu+38Z+/jBY8rzwwBoyhz2SMaQhzkwxQA9jM7AIvdiQ9fWm2hed093OETQnJYK13PEeqIrf
k+hOd/7PbLcOEqnyBpDmy5oTtJDUsl0/Ecbt3Vy64zYVfYZXUV3ZXv7de/4JkGu1kSSXq7p4Zdb/
jokJ5/m12V0KzQP3+wfNd48ut7+eI6JXkqyzdz6mGwTgsJENRc9rCuR7svTBvsFSGeQIWgdUumQG
8HY37GICg145IwH2DVKJMNY304g5OIN8Q0JcaIMvZpwPkGRy1Im8w2Wb1PIWIV+OMCOxtuibKBEW
42RiPEXMSausD/BfrA4hy4EXM6Fr3dhG4Z3KeHE2WTFFYdkNpwKsJxTUzID/siROiE2Y+UVNt8vA
dE7CDPSsKOViOES/gnLyQpGiCJ20d2EgXu+S6h2xz1fkiE81pg5EC4JY6Q2wbzhci5Lx2DtLccNQ
BOhfDg2WUd9YfGV+cgxMXu63wRg+sPG19J0HTBr9K8UklRxAC8CTGObNvZ7vSFZr2CFp4fbLr8HC
MiUFqIx8vF2qJ5xM6MhM6pJUE3oWpdHCM3evqMTfCLq6sodsNUmYIbke+jhCJ9/KGvqlOVyNuj5M
GUwGdCWjH1jITitIFCPyJtB5Pe8CGCZR4QiQSH97ipbNnNfHyBek52gAeJ2fnLVPTMTyiaZepl65
6xZ6R/iWJg7A+tHOvRFPancxxfLLrZkEAyb5RiARbNPEI+9lPNqB6HfT8p2MBMPJepwoH6ovFbDu
abCgWLbfJO95P+T73kLNCvl5S/RMhBKi3tqNfZeOxaPDbHhybQ12jFNMgEVmDTIZYs4tJ9SpY2MT
huVk3Y03SFogpN/14Any8peIlXlXr8Ixs2ca3J/bujfJibLKswMU2Mx3RM9gqSY8frThMiDjCfET
YXQtzeVu5qaqNem2njoVWHxAJ3jfkD7L1VvXXtUVLrositmWguBHGn2ygwp6XRviEadpdGXEiisI
Wka6Rdg9dPU9tknKWW7KA+lCGwUWAl6L3o+TMYYO9m80Q8gxvfpFllCEIgU0hLGft0zr4YN8Mase
y8h+423/LOOVm1/YRIKZ6tGzx4NuWQR5gVV/djVt6YyXdaoonRn3w/opHpWIvuZp3As2gWNB72Nj
LEj0gpk+NKPH2sO+OPfxzvDLW/JAt93y5qcs+2ypb6abrLLlk0bFWDXmrimTa8se/Y2csZJEQHY2
TkKroxt1jhyT3j/8vor3Ke83ilzvjUookstm/kKdlozeeB3xNu7xiX06XqVuGWPhEkTtcspHk7U7
rsUtnLfaG/gua+N77CldsBofGCyd3K6H9bUW4K1EZCtT/kjFnrTJYENmxLUUGF32feDgsJ3aHxlh
q0zLH6jKGiOXccNoC3SEzK9E7byNC2wXuTAmlC2hI/le9+mHDUCPiFIy2GbCmx3UbFvft4odj+6u
L/0VUacetQawbvU425HXIcz6FCMRSSXi8I5ItopO9UYpGAAOFOgNGX3XJTHJR0XoEMir02CqE9Zv
cHKD/5yXRMDlcRpt6GExYbIZ0LAL9057S7PqRpho5bL+Ypkj8VDw8DZppIALzJdFmBi12pMmybUN
1mITisJ+nt1vG/gSx1F1knZ1P83iGY3tEanThVw72qeRvI2x+d+mLuKLBtpc7DYIR7Kjs9YHTCEx
96R0szzVAzuufpcjk83Myq6turu25/4CL6DfF4KGrcD/HQzBXgzsikmAdRv09ptIOVV8gSLGAPWA
qgthbzJVt55eR3WYZbcWuZm6XzCFYJNhNKLsMFhBaEi3J/kyM/Hc6JaBWMxd4dqTUImNiAosCwha
x5fBtgiXPTW75HouLfQ//VofJBe5LBSR2RfVld6Y2odd0CKoS1syGEfP3zkCzWzksQmLivJaavPH
TJG3t31/mEb1ooObfipf52h1Y4n5lyUeAK3Ri60RMQhA/3HVv+JXAgIFNTWMq/aTrg6FIzuLWS1g
dfNQx8WDMfKXusX0wNQUr227B/kYhcKut6J4p3ivFJpvbE5fYgkeGKCnu8FGZVwmE6VXZNzq3FiN
mA2lvI1ELK1IFUVGHGk2a8ewwjyJ8VO57bXKS2KV8UmyXNx32ytOailIEep8craYjdYWy4X41CaE
UHOj3Gnel0bdb6kqkqI52m1z3evWI7wOtxBZ2Om2QA7gc2n3J0wW6tVYzNemfcC/8xjV4ntMimcy
q14YyqMc7Ntbr8kevMX+IhOsQ6TW3KvJDfMZoVW8vEV9ST3LIAUALeryiYQXRU6ay4CRn2hBm5N3
shIYBilLTIfjntHawFDwZyCGZpyIWx98zCYDsTpFuqtUcGv3aEC4p29wCO7Jxn6xgmL1ovkcDsFZ
MS+FsstwzmieGbQ+Okp5BxJZllNeVOAVXMLbPRlmKkGduDR4e6ruzG1hO9fw8wBAf4jMxZbn4uKS
vTS3jQE+LPPsArwD/MIG4RmbGC9CZlCE9RQguvPOREuaGJNSquNy+d3kFlwpqp+yyXDbeE2/1959
PD6rPMaMTQWxC5BTPLjILUwki1dlej/roQj9EZe5Viimc7ZgBKE7lZLqJZL0ThbNzSJOXeHf1ai9
0N4weDcycTOP8VnxW2A1hxoGKQD4Q0aWKvt7E+ZlrXcFzpctGkbC4oxN3QKNZFtGArX0Fv0rgnjL
oA5LDffZnVmROea2jfI4OBbw0gi86iT01CJDI4fCpgb3e868T5myvQvCgMuEAJyWZ0bzB921tTOy
zD7k8XwIeGKbSTxIM7gtGVAcSZ00mCgYtNy2Pr6XkKttvxerOklYXEIABVnHUgab3CXqejQAlH4r
cwxzivJNOZVYvlSGUZVGBuidX2CMnqVb56C6CKyrpvI6MNiau67Dx2JzFCQljqll709YbwzaVvb4
MdfZcksAADcvpNWuuHPXXgvoNG4q2a0S5a5GPxkidLcILyOKY3asu1oB+0yHVaODtQWhbvZuLTg3
yp4BctQul3ht/nN+PGplMueS+qJw1mzIQndPsm1Db9bWVYIjjjUAQTexzB3W2W0Vr0TOBpjypNyb
Ah4g/hwzZSiP9pFYhM8ok5fvN9IzmAPiBkmGBXJ3WyVbf7fTmH62c2/ipjD86QEvpnWZK+e3M6Hh
apBtXbU2ZV02wuKxWuIAdXuJYw6zGPddmmbgckyB8NMDS+pdbMUMxyvn+cD5LAAB7SNiE9ggsbUs
02+uxeN+4KdtDak/LCmRKrjH0Sl/z0y1URrDVImI9kvnX6rK4MNoEPkC4yUoKK40La+VmoGd4yyb
e3z2OKzuRddYu8aceULzL7rP6DS97zlwMAuJ2UFEk3FRTg6DR6fJWnY0ZQ36KtZd7mIErtv0Dmj0
SaTlYxq1pyztS7R/9HE0pQPa5Df8GdldnC+49Az3TZQVtk9HTzvjwSnm9FFJpN9Z714ybR0rFEHX
XO2wk+g19sH2ois9lB+j37NnSCh+HrrHAuAQwuE0hCB3v7jFdfSUxam1MZPCxGxLMbrQCOiGGE09
nLx9MreS9/8as4TcAroEdVvbdFRkS7EpnqzK9ZlC5fo02YApye2NV81w1LUugp3y2h5WtwSY9tbk
+DRbLgONSUmUm/dBbT8uo99u4YFwepIz08zdVqAG2Awucs+2G2hbV7eT09jHBP/IGaJCzg/tG0BT
7Aut4BCxVPKoA3QOhem/DqJA9Rfp+zYFMrRkGRfQiexAV/nHmCaoj+msYNvgwjFOITazl0rSRxjl
WUkNK8kjTUZY5mEIbJRR5L7G1qHnIZPlil6qtmOgBFRpFjT1JKLXUjYBgy8V/TIXXGpMXn8E17Tb
qogQYCJJm+15dVLAtLMaM8wNZqpyqeDoNwFh8bgsV77GKxFD1xChmevHoSq7y0gDbFOjQnrpmxcs
LJ7RrIEkWRbGgmOoiB4mMze4xcjl6Mtnu2dLR0vwmQ/eo2fYP06meMBB9SrbJtsuBlVk62FPwhYY
Bgr1NWJe3I73DHX7sHLlDBDkNq06qgvBoLXmXIIa+oLygcS+xoB9NXsJIIXxIXfcZlu78MryADTp
kHZ0e8iHoNWnt3aSfBUgDZ0AyPSkmQKT8bQRTvY4JWgGippcFwOcVanIF8VjPSkNMUyqI/FM33pu
NCYqcmf7KmtP69ueOc0XQz55P7bBbdzAJ6+hNNmOuTHiw9IeMCBiVChs/2SXwXsEThtvmgtpxzUH
LKYTHksyJTcIsZnEF0wr05rH8edDZ7xHjV1Pu4hG4sbrXxs3e4qpxtbaBxv4coMiDc9snj868KA3
RpE+p3Pb3hBBxXVctFeK1tyunOm5EyD0TG5NeUX84RcNxHMMdvVgqnEXjS2opTH+csni2qJeN6cs
CvHAEdvTqJ+2oWeOvWIieYyijAzEKUC6bbhIt4lU+Ro8k3ifNWw8L5ZDBYiA9jp5gfTf6xgAOtFP
riAPL3eqmsIJ9BxNAaoQv/7tsSuY8DvgPNGxF+VeUW1vWs3WRxiMCOmWeaHObIiLS3bnROT4db5N
KlMwXSxfQthGR+NG0lozJLZNsPByGkhaTYTWyhbPXEIHNv6MCJoFRGOUXdWJeG/JyA1bbwaYa7oh
H+Yjzcdj6gOCmrEtzW7d74cWQMuggo+Yg1DkVDmkB7xi6D2CQvEPWYGPWqfZs5f1EJMDXMXuPT5f
CdFsXLJjPtAY4XpOYCUnnlc38bWm04uY0o92pOGuwmR0DGoEEOb4IObYb+AR0g60LpagoPAsktq9
uZcHx+7VlpQf4IgLQHCHMDVSxXeazjYgrorykELro89warU0ernkh023rDFVdwMwAy4F4z4apEAN
gY0zy+T8qvV0sBHZ2bWe9kArPtxmF3T1ve+r7D7DVgHMrD9HS4qtJsn7K6NPb3JDvLtjld15AwkX
ZW4hM3BPPPHhHveo2tQJW0UmCKbVzVtqifU2hrgXWRBNH/tuxHG7AeGpbuzBelKuTulPYlrX/fCs
mwmrrtLHLMhIRUjZ4LsYJXeifkxvUWC/1u5nc4DB3lMFlm9czs6zy0ZlOgC/JhfcD/QnjP56s9qH
YzOodjbhAcSGOfnw4wHpS3w1bsi4wqA/iTuqxDPq7hPyLYGYwsMtspxUBt5RgVEuZVdvRysGHmux
cziW9TpNkuiofGLXbZ7hmwy7bNU7MWR6WLAbHPzAAKD/e86fWjhmVVaGg5ItXErkly7ukUKsnuB8
CvPlxo8jvdHo9/qqNzZx0AGowExj0Tspcuy5BnjZpWFsJSyGURjMaOPF9tUgiaoyLAak9EESEgdz
Zf/E2PXv/JqximewUrwR2lhRvBK3QsNkAcAYZMNTbw5HFcstmQWHKoK54MdsVIBMd9Gcvi229yhA
80mMObcyCoBvCvJMnTiDkaeqX2n0MtHhXdo4LFuXPKySKSMexr5A5tpCXSJa4VTqLxubkl8iVOaR
A64b7XHL3VfAcRy3tdNUoWxhLLfFyKefNM2E2E1PVMkT1olWTivQzUHlsMcqHoNe07DnYxJWFhAH
kzP9JmBq3FaEE6G/hZk20oIxsqahzSmjk8ZU7f5ynTYHUMNWQj7Qj5HfFxpqtd8zWJlcxse5ox9B
Np+nMoV5R0q5BeH05BcunMfccg85ITDb3qqfiAAGat0MV7npPiNSgxWNjj51gZ45yzqGWjNoIqSz
85z+5OnaYh5SkBIRKhMme1deTjfZmed9qtaR30BHqR1hnrkClGVAPyxx3PdE2vN2bP2Dzktw0al3
zhr7Na68+KRHdOjr3NmzkmBD0Oh5Jkt9s5SMhJeKt2ec9UHM/kUVPqNHr4SAlDecBZhuLYUGRMMa
io1nI8AOF9MX6/IZqo9bMtqKj2JuaRgBOeuy9cZOQ79lBljbFnLh9ahvcExtxoJRv+0CRvLLiUbq
QvYADzVr/I9YTsjw+SNF+urH1mPR8ntT0YKVH16gVIzge5iDFXwzIQkpodVA7Qg0v0mTjTxBP/m9
TOU+h8O6+TPECtL6u4q4svcR0zzfM3aeWV1Gs8LOUM1YzVxGn4CQjVBrOhmE0350OcWXFR9Q/Thh
CW+caTKvfEdEzbZckFcXXvaLcD3i4LGvgBP68sVEaa4t/n/vpLdtHMHgYXq8gDgfahmclvTdyzIf
JrPcwlhOcQR1JzOJnBOenn1fxZxQHqPZJLfxLLK41mHyg+lHH/3CWU/JeNN2KBgGg25+XTtXmcqu
psKbjx/oOLjlLPy+QU5zx649xOV8LauuPDPr+zRh3+vYQfG1YupchdoZTwLC0r3tuTvlDfxsAte4
JK0jReZezI6PVcPRQkATYE8yK2P+ZfYpAThq0jR+tjLYEwapRFlLB6jpZ+fQWP7BnDTk29EhifaP
qNx7JBI9gQas8n03Rc9BXRZHWt3PwvaXY1wXe6LE5/0gPJR9mLvp5F66GnVRkSY15RpifbTksGlR
jhWmvDabotmJddjpZSgQGCYbYRx1TwjqrcMSsJP69MeZuszAG0N76QkiyJcrmzNlNv+AjEHcV6P/
OVXOo9W4Z6cAhRVNycuIthNuuAQx69CcXXnCvslaozWVe5oCsYYegfnfm6Cr1/KyHrfSppx12xqN
wclsLYKqB4YjDITAtdcdjaKWfnbRNPEuAHBE6BMuHf8olPrG2OQfyQUsCG5jxg+0EW+Bdo4N9TSS
7AJJuqbh5tLhylJ7oE1Y24jRogxM611lusGG8HICxExSCkjGBI+UshvtipqxkFw6WAgFgk0Wn2gp
Szug7P6sm/2YTx75ljeGeT2Q+bszOlNtkRSH/sD/tQmKxa17RwgpMRx28UoE5f2fv3IQijlo+85M
9KGJ2aCDSL83LJLSQa4q8ouWjJ9wcjBb7L3njJEHUlW84SzjiCv2pqS3mFXR2a0pBTLoM0CsU4Ph
HxPHdUgWoMrZ1PO0haUHU1r1mwo6Cio6hX6Y1MzVVTIHz13BT8iYVBqZchhsFNT1uXOaO9T66LjP
UeAwpmrVlxdRM6D75z2Z7J9ibB6kB9YwldabF3Qv6ZJRLMGpDFM7o+GzqC2RPWSgptEtWo/f2mHs
xf3u3LiIWuacWRVQLTfTiMYb/xm957uViutpmPA3xVx5TPQxXdm+z1nCvUXfQQMvG8xY8r5b6oOZ
j3eex8y9Jua7FKd1RNyN7oP09XuW+M8piA1RAJkKGNZ78tlLJzqodqjM33E3QwWtbjLGJhst3Yc/
IzuvM1DvuwSTxvnPOjT1pX0qZk5UWz7PLqKowDv4wiGNZzrj2fw/BqX2/zQmRbBkSiAEFqOfv4xJ
PaNsZNygRzdQCpBN/0Dn953j8ZKV9kO8hjqVDtMYoz7ByyRkFYBK9VB4wyWNGgerPJHI2n8uavdQ
+fatURa31RLdVJO/wQl0qfOPwqMdiu55XimKQX75M+j9f03h89x8/8ff/ldNoSVtF4Uo8sv/RVN4
8wvWzz8rCv/xJ/6hKHT/bto+AitJl0+iV+NrH7919x9/s6y/u65E4YZ00DJd00SQ8N+KQvvv0lnV
hqZvo0MS60hd/0NRaP4dJQYNYtP0LP6k5/ztvz/Z/X8N5f9LCIr68R///i8Ku78qQhC42j4yRwSN
pmuD3/jX2T0FZ9wUgkIs8UDEp0jEw6EV94Xrwe4OMs4vdjq2kjSM5Dq1SPrXKoWg8Kd4+6en9j98
FvevUrT1s0jfw17ieqaFVPxfP8uU9JA5Zth6Iw7MsDVYmr0P1H+YwOoRCEzcdrFjGk5UtWxuYvwT
bFbmRjpXQcvF0UJdH/bdzbq02RVl2JYGF3pdbN9gA6n+tWSkHiCVKkDv0JSu7vuKqoq7B1BaChFu
+Lfrf41WXU/W8ky68smK+ACmNZqbJkBStWiu+VN276MjMhOKh3//CP66RfAEHEuYgc0rA53kr2I8
Z/IDD/8dHbVxEQfcjNSn/YqFVwCyOR0xKdJD+Pc/0/Ks9cH+s4CDH+sK4UlfSCuwaMH864P33Q4V
nwJaavtENowIKWit0B1uqKmJO2DQ/ZqO81UkMYGPC3q6teXba+8al81W9cSEtRrGSjl/YqHyryti
QzZJJ1KMFhTFnV+hBokDAkS4s0S7YsCaYqVUoo2xPGq7exw9CPJd7p0XEpdTH1u5v7oDuRId3Xj8
lQERO6RDh5NM5p/4b4u9t1T3AgPrBjbxh/XbYvgY0ou+0aa3o53O6JsPJ+uDT9wzMPXgqOb6o3Jw
3035zpj3gTV9cwWj5Gi4tMhMwQlLA2c7aZQOZdlfhI9/JEiv7NpowM1xXU8FpDBWMnOj6GiP1h0k
k1vezDk0PHEVLUeXO5IdT2cGtYAnJUfziDTWbJ8a9VwuPnYsHgt+sJfGdm/nZH4002jcA9giO9m4
zdz6M08V/nHryrCDJ0mVsTczEj5Ue9Y2BtXY8J9K6UKPGTTXAs3Br7jLObH85Zu1PsKpp6fVlKee
9mHU19fjkL1VC64EkZgH2yZEbgiuFrHwyU+lJYCp0M5phv6Jsp8mt5HtgrT6yGfx6AzGh2N6j3PR
X8YWtEPTHnrA47gks5PvEVyzYvMJBf00gpauYjBeBlxJq0l9V6hoK8z4D52hpvymp+/jdqkVHSOT
dn8/05Gt/N/NOP7mAVgHbw3pIMSJEdZWewDfkpW3STd+dhSBWlH1OqcolxP7V1FzH0JZV1D1Dw+m
rn+b3vDplm04s8EBU7Ife7ukH2EYb2YLNUMWxusIhdGOgHlmdljr4EtohWljHN7nmRFpnB5rz4pC
z2xirFW8qpB/7oPGIol24QLc0dA0uaqUDrZbwBcZF5Nm25pPiKGwQ8QJHAmPOJvYfZQFI+Na0Jt3
Y5rucM4vcTm9zD2tU8yMvCsLGpKCRtQ6KcwlysaokIesdBgVA2c3vc84Z3nTzSc22WX0DrMlIj3E
g9tNWNDBm7OrwJlD24YuYEVztWWRPZD9ITauTJ/1wsw9n6+xHLy2hLyZsFkJfRgOcy4fqn7vjF0D
LUPeo2fm6y5AZjDMnLcmDIWG5Iazl41UonyCFbqOMesZ2gvuG/AixGeEKkfBCMYw2tXa/Ya96Okt
t0QK9lF3iDHlOjROSfrJkTr5klSrKK/4fbs/BLar3qc+7Rs64I4XZDA6x8MaCJZ31gjKXgXcqBhh
Y/CKjzJqX3A5oSTMZXnspvkU80bAWiM/DFtjOjWvfxQAAZGIOq1IUYLYhG66AbwoDIR407rol+AV
ZtVNXsXQEVT9EJevZTGc0zz98utiVX/G3cMwQbXJyDJr4vYwIh9v074jSl4GfEJUKMn0qbXvPhvV
Ay51xJstr4FwuKvQVnsrOnISoCWwkCQ3ghgdKtYrt/EeADwst34zEQ9DuprlnoslUHh6ylssz7sU
ZIGtdUioxEl6DA1RR4O28pHU62vkWMl9LmEY0VG/ExataVUhH2zy/lJk3W4gmNSS6OeAYK6h0D9F
KdTBn/IQMelbXREGXWDfzGHkx7pd3x8HxnKy7h800LV1Y63Mm3F905weBF5McItEQb3LzSjfLRhu
cnoMhPkwu+oS+6FY55F+mcX0cjHCEs7B8MnH9MTk5y0m67oOgO5kxJ5ulozesmnP59QNiKIraNd6
TU53P+jSnZ1xu+achTXkcreNxL3bilddcwlQZXNxt6e1Ce6m5B8ro7yLbMJP7Okg6Xv1rUYJvKaQ
ezRxWstd2ec3iRHfjC13j+7Yrlo4iTZvndKrNWm8DuBv6nNbWsYuL40Ja1b/1btIjttRvAGRoMXI
TsGuXofZtACmCiqIHDQkxw5D3SroFXLC8T34Dk2vlOGlm22s0UdnpmFgIBoHuW/QRyNqo1yX2Iuz
IBvN21lhXOXb6aLuwFd01/r0Xx0IesIA0V1jrEeXI0kxg82wd2yYxQzr7tOWgsUM4mKvSCMHo1cE
zGnFiBTN7M4SCSXMzda5deL2oTXb12rwTnVOHzwqxqOIqYk0Xs29J5JLVRs/2qrQwmXGAQNyv58k
x2OxZgDBj7m3A1oXCvtr43J8KBXfT726UgCZNn0hyd3GXAzzctllc3ZOiwDStCHunao8Zwplig0k
UoEYDKPR3FEAtLth5uVg+FW73zWTgGvskc8+IQRb1fAXvfRxpq7GJgd20vl0CAIFHxL2g5GS0Oky
W4iimoRpxXU7/+F+9DQthIuSYSWzRh5aFi29Lvoms/HFiD7Chpy3oZgB6ijh78gY5DeZCXeYxEQ/
tZmByxmPGij2iTQ68PexQ/ufTozDRKX0nep3FzX7ISfzRiGkZGLwCjxpk5lZgdGU4Dc7aq6sbuvA
Gdwlf0wCbRHj4w3QPLTMOLusn3boVLyD2Zo/Imdt6tG+Sq8V0S6bmgIiFuYPrMm71BnmPWEIpKww
6lFvRu8/xZZxleIi2videz2P/rNuc2cvJ5t/gEALrC3eExZZMDYsrmNnlQes+QdpRxdUn2PzOKBv
6Gyo0bn4hOSMxhG1w7aQ6qNDT7OVjV1CglY/jlHxOnrCYKyAOBi1MZ0s3gqdQ45VOUmGLZFtYTsg
CwPt9Gdt+Mv4kkjryxqFtymjINuVj31lX+dxvmW0YO/TrL5OHWfcRpNxBgmyjydEXNChBcBTR4EC
OM5ejXqVgkrDemduRN/WqpdXGcMiXHKwSZ31Yvv6kMPbk3oCKkJwCqy/0BCwEFuiuWxUcAcDenFn
m6/rjr5tHIbXjFI2slvTsvP+PI7NnREE4+2A93pXZtieiKO3x7ihl3iyG5C8ql2jRapxNxfZ52j6
ZNIQeoTgx9iWMa2RCNAUXH//ikDGaY85RGycyfs9ug4SAbI+QisY3E01+Hy/LcqFou1iPOUNfnKm
1QaRujR0bSs0RpKicaLe2KOs9ykA1+1kxoLiQBH/I7IjoooY6OBr2xOzFFkH7NU0RJM9J0BRXxdF
Yd3KHFRH0rfqjnTwfUSs1B7ITRIKcs9dSSoUODr2IvrjiRb7qkODU3OsYGdBrY9zYonjT9rMt4Ks
+E0PQz7kIPixh4q4IfushOFfowpLw3rNnql7/CA8gjzM3fpO55yW1hLtl9kOKxXfZcN0nu2YvmGr
DlFs2dcA9w+RnXwbEcUN3mZ6xGv1MVdMkudhsfdACZ48EHtbAHd0bydxExBdQzGE2iKv45rg0O42
WoVuKnU/x2pZAwbpFisHNo/bkWVEEvkGd93zaJFWF8CKy63vwLCJyy1pR5rIZvj8qIM7VMiGmyR7
c/I4iaXd7Rmphr3ZkaPqUyUoA9k3PTRUPwBmCzF8ElJAO28mjpmu2heBvxW9eo6HInvsDb6ZEbPA
Hl5NByGz5+kNwf1oJF+9jZAz1vGbaDxoxb1+lEJliNsC1uO86q+CbEb42ewd9JCnRujzlIMA8Jwj
cU+hgzRvsxImSEHxHyCSk+GZH9HBfrhT9KFGAMoFSuCrSiNv7k2Ky6XSmOCjH6XjBOmeTE++O0Ip
xIM8vrrwIiqbbFe8PqxKRJ3IFGmz1i6wPVyyKLKjxtz+1shLw7ybf42F/ErXt6qeho9SokLVinlr
ZNjf/fQuF8s5iDS6LGYzsvyQiQMSdkx3b6FcoUvGBJXiEsED1yVfg9ezWo5MT2KcsO6HVVk1g+fB
mYYEYxuU7a9eC3tb+tWLo0du14YGUEeYbIqYTfYHr6WcW0EiwveflhS8hsH+i7H1a078I6NcBOXi
pgysO3ThzEBjlKEp16x+ZOqHMLaP36YSIKWb7/O+4oTxnxT1ZGTiLM47/4uO49eNkzlo0AcU4GgP
cpQ6BtVtRn4DJMPm5CxBcN0Rhs5AN/sVx4LPMKA0Ie97N7WIN5zCAKOEWjMrm2/XofuQ9USWAl1W
c3OYJk3EYP1EkNnWN9iAcBuZUr65JFjv5rZ/cuPoGFXld06EVY5xZG5o0rXmRxt3P713rj3cPso6
4TWhau3rGdV/1W/qPEIy/BALFIW5WxxNOZg7MI07Jc4VRRYaxuhunhdw9JP4ZWgGYS5DoO7F6myC
yDQrhkN86vXFXdBzS2oauoy73J4uvj9AX2Vzu+pmapd6AI3QFq9AZ8RB+dad2Ve//aiTu9ZipLyc
zWY292IBhSuB7+eF+6hbPe5rt39g2nEDqhN5D8kMyCbe4Njccbf4UlG3gRd+2wmG9DJlaURR0W7B
qF+bmvY1OUjwWAfKKmWAauq9x3qwOwwClELJ6pBJJaImwHwPOB5p6cekNq7gB+ujQcpMD6g7Zyb+
Aie29xa0QU56ZrNxIIKwk9jKbNuCSOLLWwe9L+JYK4wYaO1YYuGcTDOiHRltHXCE9KxrdANNjXmk
Rn0FOrRuqrt+We9EgG7B3x9JUjavGNpCZa/vvZb+duY/zlFDeDAvqktPauLY4FC6bjlIWRKYvkaD
iSblhpr7kHGXgThmQrIj5ju7yjmji/6WWeCVQMQxBOcF5UzrtOa+VdTiATQa5ZYGgPRzmlnzruje
Rrf+naZ+vxMo5tk+8120Fmb/yd6Z7UayZFf2V/QB8gsfzKfXmBlBRnAmky8ODkkzn+fx63sZb0u6
VZC6utAvDUhAPVxkJZnBoIe7nbP3Xhs86pa7V3QUvrgvqaYI8Chv/dj/NpawWUlWW6uec+ER/09O
AanzO2+4FPqiverw8C94+Rnyl0ug7f0mPn8wN92KtQudYM1whCy6pRdxALZ1rnVIIO/Pi84M6PCA
q2MESf7ekSqgKm9aWaa/JlbYXQ86euDrEEJHGiGGeAVMCQ0AU9EqS/r2uCTThkPRfd+alyqHACPD
cEO5MzkA8g4duQef/APwzBecWUiaJCNCEhKtaKeV1KGJcflt6RAFh1ylQxVOzUOmrpzfuBYxt2Dq
iT2qbOHxAyot7z0dzuh1TMPXgY1J/W4z/MmAAvNJnWup73UkPEiFHAYd+Yh0+MNzvuMmJvLRdP0a
FGywAcaO3qhTI2RCtHsbDaigyZl3Kiy3k86ZsCxqDzNbGbuB1spHl+0Y2YRGh1I8xveerupYF3mn
OsPiLA9NON2UOtsyEnIR/viOQfCQDDFVc8VlIgyTEoqhu2/l6ZRM6zbPDrEZ6iewW47dr17QsPya
Eq6ZvPhrMMDJeKek5rPB4Tm7JiV96HQuB+iI2kgekhAgHOZKnraEeGTxOupMz0i4x9Upn0DnfeLA
fzcdXLzFTxaINOgGtxGiJzkhQNv2ptHZofwnRoR/HgMxHyvSeSQlllBczT+5I51AGnUWqdepJNqa
NyanaOhHQME6k8dPy00h7QUrv967qXo2mTh9STplWFpt3zmyIweymobWzTA577NMk1PsHQdMYeB3
i+vJqHfLhIZT+eOz7c8sCiMcuyQp07UjlDw1U5LAVfCBXxhqB8moPsZRL4BuC6Y0H86aEajrYTB3
vd1NOz+gixC/LKMhroHiqTNZq8YKRG7r4OVg4NrNJ191ERVqnLlC3DpwlKiUSekyqYl3irz+SuxW
c/gamvvw3TYF2+rY/u59PoUtKsCqtjEKcN5C+u3QJqeKeSKZabiQ7Gq8bNlNUW9vu5Ad6MhP3xID
DnBpxKVJyNbEau3L7s94PUJrF3GDbscyuxLSPPqVxmLXZbwfm7Kmn520kDYrjKHHx2Og2fMhcWV/
4vLGlpGDNPSHnidZRf4cTuOqP4zKrs6Z4PZCt892TL2Tm4/hBkLZsVuoJBKTW+8Ltzy2GcJgRDfP
mhTx3tEWQJOg3hUo96tidNeNO9JQ7oNUIghhNl5x4DrucOMeAEuLi6rC66nDqQ0kXNBNxQgx6htk
5ZGkdwaIA/I8hZ6gmZA6giFO9glbshga3YWCEDxtwjkqXPOjy/0iGia0REITwKxInpdwkBKJiY67
Vj4xXP9s8aeJwDem4J6n3s43eOcxvpfbumOPTh0QnVec9kEEH/q2r6/LInhyQx0nZjfNz0vTgpt7
t6HLuT6F/IQaUV81/vUS5PVTBUqzShAP8jjMefn1ddSY6ACuu+9CNoGxUygS+7h1HPvCMSi5KgMA
npFiucdgHvH4JdvcOUoeaKTfGw3YP5G7L1y9waaLMR1AY9jEtfAPfZY+9F3q4xArD3FgEKSMxa4N
O3dHFo70C4El2hucjP15Sbl45e+90kMDpVe0BBG0bYvkgG2CPFJNlM4B5575lLMH5TNRpXRnG0O0
jhTOUk6M/G7req8W0Jxd9D3x2Toqn4LGaLgtBaBYuVjRkVDtY5aFrzQDUPU3cvQX6OA8HAi8+/TA
/1yAP+/y3KbfRCaxG4y0WNCbY3GOwEtpm/u85NfYJqV/IOi5Ej17ITkDrLQpE7xSyWfiRea+aKJ4
1740plW+RWzLJbGbPoqOcWeMBwIAhpq7Fcav5a4OlL7RxW8MTLxVBie5pC7ca05BdbPceyzY925L
f1mmP578F0vYCfTWIGiuS7hbEGvibFvCX+ecnzoDPDbYltssbX+3k//dVuIziEi1eRYzTR1wZ45a
nHtZ6x0sw7iuKS/bN1ZzL/j0nZquue/0rJkn6LgUyZ2a2SgPcjbPgqcOhnaiLQu+CvqiilQ125jt
2MqdyZX3DJerrq/tM4tgnt3CyHDKeJQ9Dl8LdDqYSuMlCCRoKUJYB3MEEehaREgF7FI7E4+UakA4
8MqaASN6m6uAulYLxZi5lMPRrx/jD+S5aWvO6a+ZmuDNNHHjCZ1kxsLJny/Jc88Bc3AIrTW54xzp
L72Qe9v0LGR+vhX3TA51wrz+16r0+xjsu7VS7HFYoubO1pG9+gcMHus/0SU92mpc1w4crG3O35E/
FsCsbHc6Mgi521MxRitYNYybthiKteFyLyDaRHS+tmhOtPa1yj/oejGpgYSJ8A/0MZ0L/1t1zEGO
NG30WNMjPa4hJX+JNzumbwl/4aW0A5+eNomqB9+PXpImfRtIshw5rr0JSdOUEdk3veP212RxXyFB
g41LFVuHdjz/vKT/keL/kRRv2hYXwn8txW/R/uL3f+EE/C7/lvLD709/6b9TfpCZ0eSF7fDHvo++
/6cmH/4BfgxJPiCJAwCIr/oPTd79w4IAY/lmiP4O7wc4z79p8s4fPrptSHbVdi0keeuf0uSDH8H1
by45EeAPCehgtWCr+v7fCbJtWA7GMgZi1dX2Lgusz0Anq0AU0BhS+md6xDh0VTHVMASxSp3IqrEJ
I0NwdCh1XqsFeQaoigwXdF2Cqir55Q2LCcl8osQiONC3xdOQxGw6vi5efGsUlrUq6+EgB/uajOKF
ABV76Bl1wYLOMa9nFz8yr/SxK016UPI3Z0ruG1kCF3P9fWbTEz+xlra9+ZciuBb7JpF0mKPhMP2e
Z9g2tNCdmtrS5/TrnFqofR+gzA+5s3bhH9KeZFzSgZtww/uxgnidYjF4aEr3DSzuuwdNGk3aQUcW
z9IeaZS1axIUyymNht9Rc7LBBa5C0pt4YtWpIQ2/qqyZ2BrbR8dZqALwU5tzmCBrLp7+WyLUIr9B
p8QHsnLIta+BT+p0QkSjy4x1kKpdzGZhah7m0O9YLKivEa5+ZCc8r9zqhrg98scAuZXECzbgyNum
rryzU/te5awMfvZQoYp3tCzQaS+fmvtmXxHhcwQXGfkYxpLFYzqWd6JR6aYfMJpbbJPd6cqS1kH7
9ieP1dboVcBS3VfgiRnYWdTlBfMXov8ekh9Rw3St3PCV5vgnQLVvjWXoj4Rgt5ehMImXxlKXNrC+
p8qNOWBj1EPRpAyFFeAc6CxiOT8l3qGRNMDHBmVEqfhdz95bCnOcx36+kfF0J9rwEDokDqRxTmuH
h7J1NG2a1kkOxkXxVlamycF5uovihjZqEobxYhDsAhGyLjiLYbcON7mPK68NPIRdmovSvif8QSiC
hBltyzGLhcl54X5DwBiD3PiekVwRXXwp/S48xtoZz8th25DUFcwDtVYR8TJcLL9md3z6oRCxyiXU
GgFpRppMt5yv/HX3Am6z2pqmrojuu7PVsSUtFPjisDDjg0z3JZjzLTfFh8l0zH1lkiVy+ApFefZq
ymiLIFX01Dbd72rBuZ3GVbU1TP8awm6D4gt/M+jxYSQMKvHIKSJS1bUK7qLw5xxBJ8SYyMeUypeV
Y8htCZYR0gPr0BxlkHCtse7woqbLmF15wj6DjxVoYBDtB2orI3noFs8+BIAnV8Jgv07g9pAVVkxM
l6uB94MeOEWisSWyD/uHX98s72UiadfhW7K2bJnEugfReQGu+pn3v8JWbmmjziy0EzzZDd0D9HYw
W5i5mUXSK88hFDAH+DMB8ZHxqe6F9pN3GuVDKxLHxTSdHZaX2ITssHzPCQ/7gxhwlvIdIIcg+cze
2lwYyehd5HmPY6eL9CQ36EA3GaOff9sNU7UmF7WiDWBE2+JougiIEyVBZv4YPzCm9X4PWexcSPLH
kHM/eJtSzz/zKfAIVQ5iTWtjr747MohkCriwKw3M9DBG4JrCWwRlp+tvaTMetoXn4eOM83dlUvxo
8+4QY8XMHHFhNIC8S+PDS7dTSw/mz18d5+neMAvqVtmOZ9+W0b0YXfoZJrx3Ram+qwyTeUl6mLJc
rm/0tFBGJs5XGFn2rZzM97nSm1wu1XSWT1jNNgPF2QRHaLAfk8+6m++dsjjTJ3Mb09SlfOciORvR
Nxqt+ql/IUBzreriHFtUGNrZ51LF38XScxilElM3P3nW6xDs+OHwgvjYQ4D57miL+bIWHGpNDXPL
DeRlWZZ57Y0IvT8wmOLLadA92cLwtqSfFemdzXhg7ONCl95+ApvMxgVbSRhJ7Gbjc25Vn1njY4Jo
ByJD9YOz3OdtfSWms1OOFDmWw72ym3RFWZJHIKZidAky5yCgtRKpjgpQXhje58X6EG6n1kQy9Y65
evXT9NE0dOeXBUMj9JD9s6YNtxJDRQbHBN4yc4h5IChAUw+C5lrjq9KuPc6mf2sTjq4mZkGVe7pr
DaklRA3Abwh/IEJPKZZh60m/2rV3QdA+tR6xGo9lCDmPPjygzSDK31qyXfZCHmb4f9eqvAN/NxK+
iRMKdW5CQR+SUvLsjID+oiArd65Q+9LzyHkv+WetXKIvrCtISpzb2TnRu3GqnVuS/N4ureydabMa
wgJJDYrS5SclBA8JPGzjksZ0Ysx7swOYsLFpC7DyE0lXn7DBC2VMv1mge+s4cpdVas3dJh3Tt9q4
clr8Eko+jDnuZ55LyDCS1GvqXTue97uzQwLbJXMU6x5gIjJ7FQ3PCDdXw8nod4q4e+ePGxag7JKy
DVFwGhPYO20Sk+hu8VR1v3PCNQcY/CyfuqfFl+Q9PcqEommyd27qHouZp5HVge8Y4lntLT4Mbp29
k8PPt+qlwbGc6HpS6mT5rqV3mWM324ytuCHqtGuylPKPelI0/5DRilLsQdqlzWPiUhCVysbklwPG
6EoYzTsrqN2oKipfSnrY2mS+zkQ641whn1mH9Y3JkziIOC5V5Zc0AkJ9uXMt7S+WoYS0aB7Bm+IE
1IzYd9GnqYU3uq4Fkfz6MkmURjAFH9JKuXh4kI/zMMIBgEsb5gcL0MG6cuuGstN7CBrt6oqZF0BM
HYmVPXGmKjtaEwD6PlghrBFPHKq6JBTBIntjWvzOPCncI7cDcMx5sVG5wtYcIZU2b7ETtNuR8gSL
nUVowr1lEt3bM62bbudaRJLK/ODxZONqwzdFjJCmnupQIjZNpfsw2m4OMyf7SjvVrU25j8xA3c7y
6IxfiWvxyKWVbRu0FBL6PKhCdPfqTVgOJLMcYDiJdzxLKhgxznGXwWd91FuqICMX27RYCgz80yPN
6hMnIVCMl7GegJjHI4B4ZBYbFfso++TVN5x5bY0cnUa33iRN9zxk7DFHO+cuNa+iSwfdbb0U7l1p
I4pBetkEGKowkYp9VyGZYFKqryLs8ZMWwNk8Po4LGQPfeAWiKM468GkElCjaY9qvTQKHDLLI/llJ
SPkWc2Owhz76CkZ6i9H1ZCn5YlKQsuJz5SJbpf5zgMiVknuOSmqjaXNJVgXWt5Iypi2lvjXIwGvV
jzcBu5Qbx+PmWHjBrYUthranb7oQCdElnnnsTPchEcZ7zrGQ5xQm+9J9jFKQA2mkLoFDY5LZIR53
dGDtDZB5XvRsaPssmkohzXcNJcKjByjkSQ4UYUHrW89VdSBzRzZqemyT59EyniPPpwo8ei4Fbq00
zidM+wgNY+Je84zfBvTtIe5TAlPbF3B58KX5AXkR3JapFXCnb6seulW3fNt0KTDHjDsZYHYAZvKe
WQgQrMW2gZIcAHt5Z03uDjSUh7lZYqMX7a6EYwl+sGHlD5iNhRZ98nhHcDDEZFFZXneUJMmvynaM
9UzT8Wacipcs61/MBCV3iPCjUZ6w6sH6NW1yxYL0VFRccOy0Lpny0RUnBd5nHAEa+u5+GdVA/IyZ
LM5OyUeYy+E0cpmKzWjysBimlK9Qyz0Qvd9jDM/8dzsSeeL/bkW0w5MYrbKu+kodiAJqtB6WkcrO
QWG8QZLDMociRoBrFWyGzB3Psrox/YU3Q6KhVKwgTQP9HQDPgcKfkV9zSMGS+zItsK8Mt37nGJhc
jTy58jl458b/UPBpp1c5ulMtV46FB4Rd4k00c2ELdGUTu8regkTFJ7uDriJ2UbW4OyX914oU7i6M
eHb4PFXtxkU7hLnt9uNDtpgIPwH/jIOa/LDgBYrL2yyUMNt5ICl5GZabwX7kUzDcWqOxF2SlCIp5
ANzdedk7ONHpfmBgTCuCVpSFEWMHLVHAG/Bynf+3moMeiBOkcPyooNBlk7J0r17xaH63XuxvG7P/
jB1545sxdnJHASZb+oc4JXUG1tHeQmvYBj4HEeKtlRSn0i7stSvGG7MfOcBjOmCNfptV8wz18TgN
wQnHfnmYJEkUmoH2SBDzTrwWbT5R4aBlla7O4QcQq2L3POCHakfMXUn0bncQjgbNRoUEkUAbSGe8
SYHDkJtZ1XxKWMRVDee+4MlTDAFEqqd1tMxXjeGG28XHC5pKmyCRNsYncr7UpOX3njRI60ZnTBUg
1uaRRtiBe2Uz7YHQtitB3G/FLyy90IGWruaYqs+CETxvJUx7BM+JuDbL5K+i7p7yzvliT4/9mSpH
S+XPXjTspBvC2mogb0lwO9k0Hq0+pSCK0S403PIEClxboQwui8Y/9kxy6zmFbUCvSLzqzeU+w6rT
2lN30Ld11wjeC9N7wjGLWzxrr+o+uPH6vjy0tT/s4KRW20jxkTXDIxvnhDPEJKbblnjUGXmMMCcR
+SuaadaJcMWJt3QTW7vWKnmrBoAAnPpdrM+uvQuz4ZepE08Udq7LtnufqHQIh2vMcqBseFew919n
xUw3dWFHQP6qKxbE7jazHxVttmxTwdlgqwITkT92NjSA0rWj60ZXZEfraiKAS7B0n5T1oylPtcr2
6dK456y2253ZjGwlE/LQdGju2Enkm27io268jDFQFtJ3K3qMeKQgi0H9qRrgoKoeGOHUM5YV92ag
DJA1kGNtC5W+0xl+yprhoZnzN6PV1gTh09KULMHWVwuaBVMnT9Zvo+uOIKRf6pTEoVfA7wTedQBs
ARRqpg60bWr2yv1DWGEDRS94rOH67rFKb0ZwBeUE9GSqEIcnC6iVSUY9zPcS1VXH+sE7BdueA8xq
GhrOSvNusmdc1FRVB2l4xIzKwh3vgb9OM/WBIZlTaLsvZCz5JWbngpru1Guay2KE28oedn3OyWIk
L5ZrE5BASiVx7XHg0ufbGgxIUV2nE9/dVsMhEeJYpzyUwvwZhv/ZLmOQ1Q4AuJK/EXq0nkTjhZqi
edeJ4K3IyuOCKJs28WEoiZ6H+Sf3e/zjfPzph3pSFUWT8zdSlzgvZkkUdiAf2JI9BqkEmn2C1Ljc
84n7DHFlbLIwt07TvDUnLCsUxuHzDAb4MUH/mhrWlx9XGAfC9ljU+XVIbx/3I6vZJPmpDdmgxzNe
zcLPLqbPph9vBHi3xvhohvBrjGLc1UXDCXwJfllFxGHegVIDo4U8ZkKMtLlaavOuK7LTknHVAIaR
vUFpTTijumJ6GXPegGVCTnNri7rcBfcSkCCyscMv7r7Qocb+lV8zSK/GOlR6umY/x4F6P7tdQQmz
N2w5EsK7SCp313UUgIZZEO/xYFyzyC6IzvCpf8DvzIFNfnm0IK9FoPOG1aF2UsGPwppnaHixfspV
LrnZIyA/O1N9Tv2C7tu2qQ6FPVccPkiAVKRi1z7+oDHNFcgJ+yObo2Hr6N992b2nkEi2dkmA2EAk
btLmV0vUHaGk5Xjh3RXErbUtjHnNIm/ePhmim55CR3028XKGb8EoHBXUdiuJCTHo2BxhrByKtNg0
83SoAvdgFywj+zgF6wTmyB0gb+7qoPwVDoF5lcx8msxy+a4Ml+yNYz1yAfsbVYppncTGVR01H6E+
tNDrc4pydjqiysFDi/7LVpJvbFBU0ENnbRkG+wJQsFLBZnL9iWIwzneDm2xcsEqbtOf6qUL8ZC4P
GKPt7ZtmgW3Es572t7zq6TysrH2m7NNCK9tVEeRbDA4JWBIqMqfo3CI6131EkMktA9YXzblsf/Hq
mYlL4zmcSWgui/iqBCyI4dmz8OgnEqfs4sl5Te1mD1Em4h5on11cVJskLj7tim1W6QGpqlV0U7Qh
7qkoPCHWvBCOwvtOIR0BFPeIIep2McqjF5ZcsAu2clHLNaCik6wIT8SFcXJ7TC1QCUzUojjl1t8U
DYUWy1vlA5FUikMYvg6EbwkXhaOBcbAmDp8DI81qWtA3RRo9ux0bG+wVRosS7CX3mDJDPuyUwsOd
vbTWvHeKanlWKTYOfn3ebsHHm6AqgVWoLmFkHmm7mYmH1psBKIcPnEMz3OyGTE+7LSbaQNPkFj91
fEztCiOyxPzTSZt+lmBkdqLGl2FafNBKtDLxDa0hqXzNbY5bLcAWMHbZDveAsW08As7EdeUpYkFC
+3IMrx7TRBlh/fMstfcfnFuYk5BJNKOkLbNH1jh4kH/4JYBMbCd/Jl5TrQ3GWlIRv3rNPKE2CxM3
DiuleSiQMw+NYfxCe2IYa+L94EgWsIvz2vfxkZm0Y9uW7PDxQKEFuNJr8koDgqXULBbFU56qQ9Bz
mtNiAmwxApqtNMGFlAzyLqNqo+kuPuSeTeFGeo8zm9jVexceWrFzNRcm1oQYQbopzz95LQl/EYZM
omkyjubKhHxuXU2aoZDrzfTvck2goQ5w2Q8lHC/q/dasr74izasBn1jeesVVqkk2MAemHQCdcYU9
/BvNvMWKghccy0/pcLTnhvgVajbOomcmF1pOCDbHITlAz3N+TF2DeYWikkozdkibHOGCViul+TtU
Lz1C/mVxBZonEjB66uW60cweY4HeU4LxEYQE0xpJRfN9oPVxj+b3oEpiP7mmAI2aB+RrMlAo9A6r
nqC3aG5QqAlCFighVzOFZk0Xmpt94u1CBdBdxO9GCYNIJ8aEA5UoBk/UgimCd0IUS5OLGs0w6oAZ
BUF9IAzt7mzhP+aygx0WwT0CgDRrEhLc2nvKmWu8IpNYL3P2qXAqR07yJVLIawYYjD9fdBLyzNW0
JVNSDjGIWa/81DapYDIVms7EiuGJYQd702LfQHsbkflvck10CjTbKcCq1kOtrWE+scUvweYOv2fN
g/I1GYq4xLOd4EYQQKMS4FFx671Fk95WBI+gdpcDkSWDsfGudDCsFC1Va1lIuXeQMRI/FZpQNdSw
qqpcE3SxZCvrkdrW0wjUKtSsAj+NqeIZIYi1kqUiI4UJX5OpOSnkct3F4IjoFoydUN1g9fkm+YHe
E8mPvEmWLa0S3ECzmTOejqWx2rOTHOR5xrwgur05NzwZqF8lFbtvNbmr0gyvAJgXVtlDA9xLacoX
1C0KgQF/iamg1m/GnAESbNZsMAM43pUV9rc4TNgxGOFzkDB/uC13pzLDNzqX1caorWpnzFxIoCD8
8+hAI8uc4qbmMNtrTtncM0QBr+jQKaBKwTIjEtCsqxbzpXEbposWtDCQteZoMKV01p5IAWJZfjI0
JQ2CjrkbCfVrfpqtSWq2ZqqZ3gOIXgi4MTZ+167B6g5tAHeGFjQcwXPD7cGFS3ecOKEsmtuW9rWJ
ZRkVL392GlzjhOCIjlGNW3APQ2pcxWaMP60Ydbfwr9aMjSPHCEhxmhmXa3rcIOzDEPsfswGQAy09
vk8eSzFP27ltsThxtRsJsbhcU+mSpHupNKcOWX1rRDVnVCxheL/uK5B2FHxfEs24U8DubIfHEEa7
LcBu6ANyX9N77mg+3hRCyrNd+7cLOs8HoVeC0nM1U28Erjdpyh6Ovm0Fds9v+Mh6UXWNHsh4j/WO
poOKVIRlvpPM5hyj82cctMm9fNYCFy58v6Tl4MTgioMd9t88fbbMnNzZoAK6mg9oFScrwgQSBb61
8euP0AGmS55lP9sRYNiQim+k5nVkdB+VyWK/S9ttbeM6LDWbkDHIWgPU+DQ/tLRBxdYd+7Zxbcam
t77xto2mHEIDb3ayhmxLeOsuX32FSfChKO1tIhPijO/GwNQ0NBF6ol118mrBGrWGwAnjsDe39eKz
muLc07kJClYPfz4LmYMKnLlh0H60ES47qkHvJWPiKnLGDzu0q53y+lzHzF7blj9WGvtYaABkTXQU
3r9kaQQcspxgmM4uspt7XWl8ZKn9bjVEScip9SqjWVCjJq3x16DRk04uX4ZtqKcsmN/Jtu2AVAYa
VwnXkq8FYBk0MesQJ30cRfvuIQiNGYALm9CbTtsRXoKE+QXKxWfiA49JWwq2foCZ7g86U0M0+x+c
pgZrQttJ4WyaP8DNHvQmsv7NSFpSIzkZmfeRhnT21pZ9BPm7IsDeU6ZPdWD/Mgd82ROEzwrSJxi3
eiU0/HOB37YZUm4glUaDEnND59OHVRxBtOxBEB08NDJ/4XRXabwoPTvQ242V0OBRiEQcHLVUSNC3
YlWjTxQaVcov199UGl86wTGV7LaRQguegxpxCut09qAhceFCQK00ClVVGNEzQ6yzsId4RKQCFSID
wnG7aJCqDKxTlSTWnbX4zhYkPWni4bFxbxsXCGumcaxGBJj1nzek3PxflUn9v7RS/X9YOEVc3vw/
wyHK/OO9+Yrf/wYQ8edX/W8zChgIG7Qm7oRQOJ7pkM7/04wS/MGZnP85yDABnaG6eOHfABHeH57j
8mXQEkJfgAz4DzOK+MPzqZwKLAd3i/7W/5QZhZ/mr+4n0+Lf8YQb+rD7NDHx7/qBSjcnNgJwnzYd
1uqp+4sAIPEKORJpk1z9XPQsFpyCwIAcVufNMsrfbU3G4S8+nv8EDmH/SSH4qynGDDy8JDa3IGom
ABXocqy/+LAk8kxdYbZcLbMYCQAu1rGYvNsRRtEaUHG5Fbak3COSR9j/pp6Re4Zlk6G57uorU0/R
te7xqTsEjMYg7A5kUDHOSImdpmUIHxjGQz2VW3o+9/Wkzhhy6PTsnuYnXG/NpjKzksV9cd2pvDsO
qrltbfFFbevrOJIjNwLuVgRoq40ltsCu+DQuFS2znvU5sUioWCiEzb7T+wWhNw2m3jl0P9uH+Ttm
GZGylJAe2wlzcbeCdcXI2oKakIPJGmMx86MqOGjp/YbHoiNi4dGavAENKxBH70KirD+zMXnGFfmY
siyxWJrQMc0+jDUKqsGp13sVxlvtUgDB7XLcnVi+DHoLw+NpVyQkZie7uYCXXxVFcW5kTuijmIB2
6rV08gFlyF8v+pm3D1n4lHQowXMw2eqBRO+hDPsodW3ZBPA5GDRAnKkeFjKzWWwRt0UQwK/Oo3Ti
QD6xcqL6L9q3XfYY6W1UwFpKqoUU7VBt6gzC/kyVQoywsYoLTCpRKl4i1lui+7YXo1sHeu816A1Y
pXdhTcR+yYmrt5w1WSKjU7Lk71WP0bLRwOi6mNybRT1LvWMjDQfjk7UbNo6FWeZm0Ps40aUvFQu6
drrvHG7TJp2fKiC0bBoLyQi91cv0fi+u8r3JuadvH2HD7jmPA8+KeEoGu0LvB1u9KUxZGZasDmO9
Q8zinAKJ+MlBxN1mE6Jy5kWrKrPiVVXY112AskJelSKEa9CPF3h776TLablieRnoJWZM1q6agK+H
esPZ6F2nYuepV596B7qwDLX1VrTR+9FGb0pHVqaxXp1SJswqTSTsU02sXGak6EIgFMNCKrohVXdV
hhzDShayHotZhwVtpze1OSvbgdVtkzLZzrY74ypmr1uw4G30pjfQO99Ab38T1sDmzz6YxbBhjAkx
JXbFhmBpzPLYZIls6W0y+95jxnp5mYenWUZfmaDFYFhuaXR1drHeSC+spruItcbInhYkLA9oRjp4
t3qXLYfbVO+2K73lNqhJi3t55bFK2RfhcuElU6Omd+Om3pK3el9usDj/yZbWMmI6r57DPDwbfIon
f55PqclrorwEfYhFvB4sTWfZR5PFhn54T4uCPSEJj0nv8NkRUiya79pRKw0dLOXy3ee0tZtSdw+f
GsBybJWHLo1OAty1jwMtZkDQysGiNQSBmMDqxl7DODvRCgkZv33hSLqttP4AFi9aOUgSjtYmPK1S
kHu6qZEtYGL6+ibAHeLVqNE1KkdXrWuto+SlmLIjZJqCwmlxH8PpFFeh1kh6xBKMPdDtkE8craNY
fggfIe7QVnx5SNQ83CbJ08LRCJbkRYFbRJGh4P6W2YiQbvsANLhfp1q9IRL4UGg9x0LYCbXCgz0a
qB6aj0T8oWnbJdfi7pZyxKLtJauWRp49R5x3igbRjhCRKq0mSWQlZuy7XOtMA4JThvA08K+MWomK
kKRGrU3liFS4vp+mktCOWtxDEOclTA6FjVszoGtnoDTuholuPPsb20e/RQfjEAzcETFoaxQOlFLk
skTrZrSBf+VaSaMAPdo1YtMgsX2ROWA+QHaLkN/oYAPuoRU5QCdD9RZonS7+oJA8O2E0KAotBgMw
2w/5DL6rLHYq48KQ1OI2grq7JJ5Ohpte5QXKcE3zwCTy5arNwjs1jS8M4S/eZFPyMAcGlJbka9qV
XEwkKpKji/i4aBWybgknE/mB7atc2ovCjkAeERAJdlRL8bseQbMVNAH4DY8X+szXrTe9AxQjbp0O
O0vroe3ybWp9dEYorbViakpdlxQ91bV1E3fmhd351tca64jYOnreNQdrybCIDltoRTbo5EuIRDsg
1TbJs4twW9dq75n1oWO3Y+DW2bgtMqL5k/vyZ/sdPu/Ktzys2dFzRAJB68NtbZJjpfZrw63hYhvk
5CkzeJyQlfEiMlEiNMPreYjD2DoGCrkS1/f3pKYNUYDbRaLh8VQ3bsgZ3lRawSaFWeYQMEqk7bRG
gmRzwpIWkmXrmUCuJ/85K/CwcH9DG2/jFxpXTxLRnIDvq6lV9GeFYXFjam190So7OjdmLgvwjF4n
2VqL94xXCSl4hb7+iMUPWiuyvdL6PatVlHwkfV9r++iAm0Kr/UXl36mQLsHozmEXP2hTgNMv68Ia
ngfsAqb2DQxTMFN2lb321TIcVSCYD03uMNpvgP3wwhofZxVOhAhLgtDeBB+TwkBBhYEf3zaJK0DH
f9CoHO1qcPJrR7sc6rcIy0OivQ/AKnZeoGuntS/CHr8meSSErW7NYm+6GfiAvPwqtZhEffVDgcHC
1E4LQamgr70XmPBZ14/5oY/ZS5hPKhueKlPRAzX5Cmcxd6u2ls2ugnQZ47zZq+kzdwv8JB1i/6RB
j03MvZsCNMsS5TbL57up4JjjaqgOY99r7fKKITGcSyurLz3SIAM+Lif+a40VRiO+bEmjBRcrSE6x
nvqGt5rEZlXOjLhz9WBIfGDwBD9MUZw7lMKsz7+tHEIsGQ9jnakQtOygiIWWwGyd5iQ6zEhjjdlZ
psYRfO50UE6H9OK7T6ZHl69MbnqDfwLoiruaq3F5jJq43tHuBbtjPhg9Ntl+9s+NaZ9ak22jzTOT
yp+WR7w/bhfbeptjtiNjbdvEjojHYGYhap1O91ZkXfrS+a04Ls9l8dxbKZY1Kn+Wce/m5Xizt2bh
PVJ3cJXAVsPCzLjYz4/EWiIZ+duQkEmAWbrLvS8DzhANK/+LtDPbjVtJt/Sr9AuwQAYZQRJonIuc
B2UqlZYlSzeErC1xnhmcnr4/7lMF1K7TfaobfeHCdtmWUpkk4x/W+tZHDP8AdyoNeexNWEriDsRR
eaX+KhPxVsXZbZL1G44va5Pz2cHMOBTxUke26kEuHPGMdeBULlM6FyR342Na6MWO1BSKK3jb7aQe
msj9w49FgUbLOTgss9EaEFGBqzc0lL9GMXqbSTPENYMCxdTGizCGI9TWCbehXBbx1S62pvs0UGrr
SuidJs3w5ETdS86haJsNO3XRI65JsJS05UuiOP/YyZ0oA4+4q5h+sgrLs7BBixtzPo9PRTMCP+ZF
Q7IlFnTAqhzgazE/mSI+sYN/yT3G7Xgaq0fOUHadVWIigOGOMFvTQmFSGL+ynATWUKWEr/gUlwkb
eW73FVcbh+50aIArHNBWXkcBWSWzamRM2VEn2L4U7XfhJ0fIz8lO4ePctNERxgJaViPl3ZnKdwV+
YEcNiX+mDQ+tpOqA5XDAvflcFwQ2+MiinLG90Dt9Ere6r6uy5tR0brr0MLDFBWbRLn1XdXlyOyyO
UW3HO9Ex5++GJ7tL4b0zGBS7mtc1zgS692m9VlMZc8vDdJ4UI97AuiDw2I1YH6W+QkS6yhEBmY8e
rcR9WU/hjZLiyYggtUEK0jClEAT7/sXrXQbEuMQSrJ6rDH7QGC5cj4fCeIid5nmI0mu4DIp12L3W
yXiMgDMHg2Llm12DKH+wVHcysM/Z5nBcgl+jWB76OvpOZPoZZc4hPWJ+Yws3hdua7XBu9a9VQZ6Z
VTwQcvCLoyXnP2WTfZeivyeqep3r/B0wzSfVGKUpFwM79Nm/OZhqF6av3+gXxGYVk2aTB2hWEY8L
o+I5q/dM8Z+iid8veY4FoVVY5g6SpAPPCp7twntmvHaqe/uMs/dGdqtDJoS1HLfJpzvVlzj191lR
YnYvbt047oZir7z4U6OzZDyVXedl4eljj7d1/5YKY99kzQtGjoP28vdRlBiBNHEcxnObnkbS7oU/
3nvJujj4WLSsARuOxPKem2JkDn3T42axdJj5dC8K5z0HDZpvY79/8cZs68zmC0GcZA3bxYNdu4Dz
85thR69ENEFv2yzfrSvi7yFJQK8az02kT7OToKnWJ4zuN1QErwV9kkwf7YPq8x9qBMCtJKhvmyPT
04CP8CkhhPmOTeSAiwov0DYO5/7uet3JHZlrh/kmkOqwIBULv9qjl3pNLcZ8Mr66HCFE1r6HUbNX
izamdvcM9q5Eq2O+4EUo4imN9mZCFFjZbo3ApL+TUXMrywrlz9Ku1dcFhYpUEtBc/6r7+BNb988h
qkkT5HBLO0zVvOZ+eJ0YCaKhz66+z2rgoqExreJ8U/QUCYEtyE+dsqtueSfg5sogWOWpeZVRDsO+
95+tiHJO07xBIzi1vF4zzL4jdg1FdkuYrpHhyMpxCBZ7d/ztZsN9+VajwZ+wPogN7za087AKLq4i
8WT5B3++nqBG15IZ/b1rDAruD1Fl1+Urj/Hwqm2FrROZdhOwy5rZVORQVpL5ho6fNYX/HCpeT90q
shPHV57GeDDNc0ThwoKswgWYPyDuOywXTRJpJDh4GB3/2TeLm2MdWBSdQu6skriIFU/lZ0sErx0e
ieViJX7lIdHxN6y2iwnHLl+QDqY7foBfOgPUr8nxZetm57zT43Eu5gO0Z+gJlXwX6KPWIf30IFHB
hpW+aNSzaKMxa/aT+jCld6SJ8WntUmPjeAOAHVKQjE6E+8rwTmkLgYhD914y4Nho+49GBvJstFSX
Tf+rItnQhTNHiPmWRvSpE91bZEEyES3b6nDp5UzIagNtOnGnco95+w4IPsWh69wzHVOeo5CaAg4O
D6i+MpMbzZ+9jC9eGbejB0gCyNYp5ouwktthyJ7ZvWYl0lMxqvdas5bOpg9SAK/tzF5vkNBOpwlR
rty2kpNhYLa6bul4HYFstfVwSpTrCRSDLyCdDCdIfgiZWRbgtESfz3e4yzT3tgPwB5yrDM2l+qWW
rLg0mj/m1nS2DQyO1psOUP2rbRwt2EQhP+u4OMghmo6BYAM9ZfSW7kSTGGF34fYId2TksTv1u71I
m0u5bPeLF59hPOeeXUh0xJm9RA1WLHP0WK7zwvxhDhxwbUk1TxorOXIR0krXeE+92dx6WGwg7rC9
tit1Y7HB+VuorxD/xfIpEyLUsAbb5bCONjj0i20Q0n4UMhJwABvsYo7cmXOf3RNtrxvDQ6doV6dM
1OAjaRgYyXtQwL5TiyRMh03S1DZHEUbdZpkY1Xm5a0PwDkNvnwLV/oYes0SobPPIoOiiBUBrgOR2
cjmuYBcvaZ/Ru6cS7njRHFuPTLYpQpHgYbtYqxSHg+9nOJLmQ0FjVrWtj5qwH7ZkmdfM8xsyO3E6
0MEL8J7ZbrIbFKoy3HiQCcg869NL64A38uP+N+aE1KJ5cqIac9Ts3Fq4OH1X15syX85UN/rDDfv9
8otV7cktFpUOeLzzIoiJ05RcKDwJhgOaqlXQZlgvPZDD8Ziif08zDvwsu3oVS5K48LgTBxbPLpnI
seKs2nbKXoJ9yCxIrJvv8iGrkr0FbzRLTpu9A545bkXDys5c3oCmsvAchflELkfHXjsp1+5coTW0
8UBpUtBWNAIQnuiUzN5bFtP1qZ9HwXCMR3dd219caOuISiWZ7UtbgZxgPtjUbku8pXpKZzDoeabN
Cy49EDAc6IMybiAp4kcYd6cYfwCSdZIoy+DQ9uNrGDkpurAI2RB5oJFFPh+gsw+/xZpXJ0w5Y//L
bglfyUcwifRlXQZlIS4RdtBrIpD1rFvr8/coQGAAxgateH9iH3OJUljqUgdP3li+xhky88AhdAZq
5txzm3gBCAdWzDQu9QYzD/R2HjWVR7Dn5DkWe2EUO4bmKa1g8QSoQ2sL05IMAeT1CwyN6Z3a5Mrr
T4v2MjVfGljwTcyZnBQpMBNVrbq+umuEt9Ry6Lx6SneL5CdnIG+VphTHe/NuR763gbP9yAze21t1
UZ8c64qnY4VwpD6KPv8d1u0rOZMwPnTlrooEqC4bxm07AVSauhgaGKkcPMy3lA/h2uI/BpAeH3Qw
HQ2/32y5qGhkuvLoBIzUx8G6iokHdj/V1yj3f0oR6iM+sM3gBr/dVh+rAWATQdKSaYrHCAavJPNF
JlzAjWiMKRZXnucUZwJzuAXLP3qbYYdLeBQMzr0YCrFvlNgIixSbcibygGn0KuUh0xblhW3guc6n
bmsaTnGrIZYahr9unYjos47s41LO1S40C/uha4tiazfVV9kVT2WX9gc3cM6JSwwLM559Fc9vpeEp
3jO2somy8TbxsYk2GZjFd6u4uRtSzMw0LcYurb/SjjkhIYnQesiSx4DtbEXOnMZ1DuhFoRUQcL9L
UJku8WgcSUO8Ds+ptrwDrce0LhfVTGNFWIIWsmn9kQoLXmjXE85XTMw4G3WNZ1COXVUMgON7pEPD
jwBHHKXs9GLPkkRB48kyovfJtZ8YtsxnfC3pLmg5itTMexTbubWZHfTCyKb2wgsATjufqZDDU2Wo
n5Qw9tmY+x9m8yt2wmvi+i5DRxsaZdO/2oUR7LysIR8ppj8DXgaY1eKhZCKrN1G3bpEK7mo9XUeA
ZVfJw15B2DtpK4GYW5rRlsUSBMvktWkiB8gLQiMw/aw7Bjti2LVMPc2IUe50zcaIkKvcPzcuh8GA
oHYfVotXUPBR6sw6hwNdY262t2giWSXMyxIBQQoLpacjzVugRe343hTlD59XziQxB51mtwycJcrF
Xwy4p214wODYMtDUXfdsWrF1jVDciXyKD9KOfsYVNYt0OnvHACnaJIO1gwCx1ZW9q4VxnirSH01H
3cuuZTs6/J5ZBm2jnMdeTqBQWwMw0ZpJL0A16fNgt53mbiPIgFiD4a0KuMUaAKeBN/yMm0ptXWPs
tuRQFzs8rgw98gWnSNLKlPqXiPi4zdSHP6Yut89Z98HJ5D5YpLSxf93NwXhsxxblY+HX5NcE1zky
rU0lw5PSguEBaRmmqkJSaKgDF4TCkNRvlW5fnIZjJ2Mu0eaJ3nlt88jAEAEH1gGeqdW+jfWvoI+s
Q2mkv0ORY2gRC+IUBFbZDw4PcXIXZqnjH9pVJw9h4cjiiwLBPcf1m6b5PGmn/5RZ8qUzmzvG1+am
GVHeZ7Hg+ASKUKJfHp1s62fmVzaIewn3a+M4Ylz0Co9Fl/ymJ9C7vA679T5zkLHNYY3Up6RkZf2y
rgeD2EEnwbqg059lwuaizNDPYSHSkGSonOJZcwt04cWMs32lYnR19QQTCVxVlwl56Ar/lkTDWkPL
Y97QQ9YMpdwmI6Q5141I5EzyPRNLF9ukDZRD8RcGzpbGYtdS05BVI50Em3+itrLifbHzaYrk/wzE
Uf1n3ZYpaHYjZRcYXSpj15b5O1mFnNA5DSyl/lINK6O9lEnLaNrfJymyNDXT0yXOt87ENo1h2meo
dldC8U2B2oCCi7eGMX/5VlKxwjcJQB8PqmLW4zr12gS3umF35a5qVTEElO1J9xD3tD/5+6AHa5pG
HRmo5gIvq6jqgxGpUZ8su8dK75t+Lo+iE7/yntisEEHv1rI/456IZpvMBhd/lJuML4npodfEiVlL
y906RQ6HmowUJe6eYhbqWmIFS9paTx36oHLyp+vUPCf11W65BnXIXYGe3qZJE4St2gVV3/B7nNtr
NxlwwIYk2iAAQ6CAgA87JaU9wBLGHBObzp4EO6t7CmoocFp4Gwkhk+rqWhWSqFa3+BD0325F76GE
deFn/yZGl/0bx6BCr7ieoTZHWNmKIEPzOcl3STFaWVH8PuYPdWuNWF3eWJncZ/Y+a1nr1zhK370x
ufauvj87UfC1NLRx95nW8KkXhFvJy6XfXNyow0ydJcp7TQpallA1jIQ9OVZwn7pgJ2YUnpnHoVg+
hKN9sMz2tPTN0GeOlVkyq45BllY3xMxXhT6777PPIPH/kDHDBze7DP2zmgz8X8J5DqaOfa5RHfrA
HU4ylzixy/lNNRCKZO4QCATArjB4fnmE1K8GfJGJzYNVsFFtjK/JFi99ZIhd4BQHoDnULFUu0diS
Lm1X9Tr350vXIVAyNPcQt/17FDSHMOPazcFjlcdEJO2mrg26P5aguKnTYLLhDXbUdtb0oc3KPGmv
+OiJlcCsgxizCtKv0aogHUTyuZqnz9GaMGv5z05m/HBPWYLPX/jPaQmdkanqzYhy1tDVrYO5ZseM
HTxGKwZwreHeZcazsPJbTcxLVDNpCJkag7YEU4/XLniG8vyNdO89GrKHUuo76Vf3cLFKpQ/exMqp
jcv3xLMPcKkZ6jJ9tIK3/7zVYqN5jUtifSgfAxq2kfEstvz3VvFriV7Ag7AsQJc8nDJlrupb7jM+
uth+Kyqg95IvKL3yp1D9ffKio48BU3l8zYSCZDEGL0MjpkP3CPhcYL46yt5ETXIEr7gZnP7eah5F
y03rWQn1W7FT7KmW/y45oVeNE3/yzF3LKgJwT1xcNjHJYNMZiR9i6F9VkLxLY9pOHWxqg9bBXa6i
5S+NcEOlUndr1q+DLh5Si7eB6LEroMAdgHJGh9/R0L2C4LzPxuLF1v2rYQI6wIKpx/nU8qSL8/xm
efT9fCIWktglwWb5OTCe0g87e5MxG6QlFidZ9Gn2yZXAyIegkM+26F6ziBJuKm4Zp4ecGJb8eeWT
iqhr9aPuGT/EyTcJVd+qPQF8xbfOdzRTxqp2iAKVt1qQgOUwKGOp9b0op4XTfCOguHaB8cNEZM2o
yZT9axh4z3rO/7yLSqwBLQ5LnJbPhDCt+lR/jRXlAo0awdzVtsiQJAmLmgLeUbWulibFHqpvtPqw
nYDQu9m004QjXXIB6IiqzCHXBtdH/db4ZbqvpLurETBu+9F4nrEfcRmzPQun7zns/gAJtuXxfyAk
+An3EvKCivW9OxlnbX4HwnyRfUjUKerOeUAULW0H6nQBWxHvCo15+Yocix5IshvhbjhVUE3mxMg2
VNffXVs9lQnLUoLcsPpODr0fD3HaSOaNjO+QcxPzUCYmVQ6SfuKrboWuMJA6D0GOnRa+GlQ5v1xL
XpbrocnEubaVLbuOCuLzEnX1HLE0yaV9N9KOL8rbnqQkNRn9G9lpyUsxGS9z0TH4BJBcmkxoKjT6
tqm/KzX/Kj10bJ6NwxrcwMNQ5bei1McyYwzvZ4SH2fMFC8ALEjO50pO+ImhkS8JwzGBzuq3zGGPd
7B1sI+FjK+zyaZzF2mJetxrzEnUEtFwGAzAJvLcq52rqiZdHjp7Erwii5KYGnkySl3PykCwyd9+a
pTxWtbEf0+jqEc4XdnHG5Mkg7XQcwZEWzADy8aPp2ocmSwjtZHngSM85hMq7ZDP7rTp9MTWit6yd
frI1xqgU0qFq4vEKDEbhKYvmz8Tud3Gu0Eu2P+VondXoDPtcFG+abEvHmr8zRvDdGODaiVlNxRUg
w45Rjgnye73MflqIzmZGSwxVI9fud9H7G6Oa443vd4dJYJ9sCe+N3AdnYR0ChdinZrgA4C16D/ys
LSL4IHF/xsW+xEtmc2uKBHR+Ju+NPDZDRsfLoM8Qb8JggKM5DnrWmBmSX9dY23GB46nbFImDG2lR
KrBaUD3nQFvKU85vsm/DJGiVVva5iyNcb4TS12VjrJGAwmTDEwqIMhPNRUz2FxyWIGHYm7p/dFrz
oXIXewV++9mEFtSE6TOW0o8wu9u2/mVEqOfRk6JzmBqxXqHSNdgZML3TdflA4AE+5ij6zcDwIkpO
QgfZr2Bq5C81kz0hGme1sWqqZW7W8j9lbXCJurfZRTiNOAKNxmCfSolwObBuJAgD57VeiwG5KGZC
Yjtaks8iP7u6KEwdlTw7ffbS2Mnr1KTRzs3SaxX/dIIQr435DA1o5Q/YuyuOThVC96bIWJXuDMzb
Qg+Q+A59bZ/6j94UT6eKzK+RVSNkAL4tMYa45byh2HVjeUYEbpECFLlwhFkjqMxM9jWQN6iObKvo
vannuvK3Mh6B1uKmJQGewZucUCV9qOGly/HvhD8iC/1p54dHAtt5aZzxW1M94fZZV4H+0frhu5Vn
MQIfZNpWNP4MRjSksfKdBaC3m+fyPseeQxoGvZgFA5XQF8YkOJondnl4eSuynaEj9y1L0UARdn2X
ka95XvDAnPJIb0PvAFEMsG9WgJiWzk5y6uMnojMw9I85420uUwMroKJsnbAZnsICA+iS4UcBBeMW
TKor2RMjpUfYTRK34FKop7GFAyD1MVDdoxmU4w5OAEZHTEAjE6DdoBn2Tz0B1mYc3XBHRWdEPDuS
oBnJeK+xLwlAiEN3p432IBTd4szaAgf9XTdmvEbftE6OuUNqZiuda80TCcbC5zAuTB5tvHWd+a7q
gj3hQU7vo17CDEX2EdOGywz1eRzYp2HJeGJCvcQDywdl4/rNCIBRxltNrI1MlvVqZj4aufGdlDYC
fftL1XN2JI7up+tHWw5KZfY/MH0AJyooe+cx/up1qvCDesVaILlqfwurvnj449IlziZtmAjSwiAa
pklp0yfWvBfW+bc0RtyXOflb54zTKtL6x1Ie5Yx4bevc+cWTsDXwbw6fnmor7utzGBDeEoImmXng
kl5Pcp09bDVtGkbZ/NFq2uYcJda9YqmjB+hYVgYT3ODYnW1AXFECtC82GYihOK7M7mtOX1pheCTU
cjyZ/dHLjfg8E2to5a7LAJR7bPQKJO4pm+54SRPkD5HPOO+jXT6IhbvlxjwXBiBbBdP+RWcMKJCn
F4OQzTQW59ngqASLfAwbLkLo66uu4yIs8vCdQccFhKqJj3EimpO0EMOPicpKluHyhGWUY2iNF+CP
Mk3lqvaWZN342etGyFEY6jf2aPdMb5C+RUgMaooHbzEYjm1GYKPfyx3uVuw1ixFRzQyhG7yJC0Os
xKtoqsW0iHtR8ilNi50RlcabYWNw/H+XMv//iJQJifssK4DQjLf/Y/9VXj/yr/Z//kW6/B9//S15
bX8n/20+uo+//GZbdHE3PemvZrp/tTrr/hH1tvzN/9s//B9ff36V5/8+5k4oz0Xb+39m6910CFvv
n2XMf/8nf5cxe3+TZNWZCIVN5duImf8hY7acvyFhRkLs2ZawcX4gMf6HjFn8TQgeV6Y0laSW91E4
/52pZ/t/42+a/HKVEKaLzPofP/zf5cL/Xc7dog3+Z+2wRSnhkZbHS3MsT5pL9Nw/aYf9DrU+ZCwf
KgHi37ACjlV/NV79WEdF/G+Akd6/fi9+FIU22/T5Tp7zr+hKkn9clAIMnBmY4pNO3uahfKBO4pFf
yL2TM6ExVf38T5/F/0Yfbf3XDLflu/LkJ96NiZj5L+F5IateQpprb+Up1HuRjX+RpUQgI3b3yaet
9YmAhp9UWUe/Gh9wnLHHeh1q+1fjV/7apo/7N4pta+Fi/uU9//N9IFvQsrgcLHfhav7Te14hp8lj
1XpUDjyC5wk+kH9ooB+vxyQiwD1vH9npxWg7xR8FM/J/84YsjMS/fHveeuZZtsMVqbjI/kUuXgbC
6XOBfSxNtbvJ6URWKMbnOT/xCEMq1xLQJK1vNWDYquwDMfKY7U35/d+/jP9yMXjSWdCTls3HQmDR
v8jnCX8kHF1nHKKuRN1bZn+gMxy3sjujVo0glGHHz/7djy7V8mX/+sMrR/CdneXGg2/5LwDJVAwi
yqreX2ah98RX+Xpoan9fIz7cyirOd0HTngsCjvUZo/LA/iDqyU+r1lZJ4K/naEpHv+aIkC/szH1U
Rt1y4i94KjROINlAo4t2OKCSqDtg723n75wCfjjgxlNtpVtSfqMNKX1AfoMYUDl0tXZig2EEzOYj
2gxtQnODT8OxSCugNHI6w9b+ms0K4VXqPHmo+icbdnHtI+1q0OH2WM1IXHqxZGSiRLwUQsCxmK2e
vIEGDx5wnlXpNe1mjD4YqaPv9qXDsW7/4Kl1HZRrbC1wmLu+39lenW8oS3TvGNukjcadLclAyltc
iiqDD6C965hV1sNgodB2Chq0efTbHYbJs8IjiWNXfRc1CnlzBj+MViJGoIUwQ9Y/5qpNd8zRgUrX
r6JOLxXTnPOYof2wBro2iwUS+Lky20TCxsNt8wRi//guZ7ZQKQJA8BntvJ1N426NmYeOrX9lyz5f
SkuzWKw/wIyjvDLD+hoU5Rnk1HsbltGyiGhuCu//hMcvojA+Dzg0obERUJZazmOIDHcfRziovPEs
AgvgThOsYwvvq0ozJC1htRjmCDAc2HcAAyZ5JnnqxXAJmIojdjLsUwsNuqnnegvm5VM2bMJbTatv
yums8t8oBfuNXIKifZ2eKgFIqKy+6XyRsjqYeBc9FBnt6KjJAqDIQi/PhMlHMFY59j2I0oxkFdD2
YfWRDMpZ9MvzztLJHmuld/S87IfrJABndAdLUUUbZZhsyhnYWB054tBMNm3V05kpi9aLZIixywFc
OcV+jrnYIit7NexhXgGGNQjUQc2JlQWGnBXjNhXd/DQtXJOoNuBSTTaSX8NCyhs7Hjb8FPmmcBmS
A2w6RIvBm+v0wTQLAxjq4iJgbO37V59Kj4Ln3tAvZwOrK7cL3N3gL8rHRvDD9KpG5NZ9kaqHC2KB
NaDMLl15c5vuqvA/nGU9pI+tu7UTi+g4U/SEAKEV1gRrmWF76+LRP/aF+RmQHWQqeAIV7oNDP7P9
MFX0g6mSAl+DyExF5c2Rkr4Wt+SaCLhok0VvWTt3J8vD0RItSodwsrBUZM3Fmoslsgh9Fv4HPHo1
m7aqqW9OgugeExBa2RpNL3Ua74tXblQjSPPJunLjCWB6bncN5zY49aGgZwy6h3G0Ed/ALDnkydWo
GnFLyYTURoljW+TPkeg4GGrjIbJ4qblm0DuFzLqKGGo28yToSvRyuPCKY0P41cGcSFET/nAn4jx/
QqxHUx+yLfJalrHmyHpMYYFta6Ev5bhHwoPeKHB466LftSW6vVuX3a5pA3QbKHYOPALtVcloaLES
bogDkdvJFUffIdTUdt8YjRhHOaUsJdO9/M0mB0qGyZOxG8wODt+ji1mBfrTsti125DXGZk0XEsHB
iyFMjANb0sgTeCvru3ZN5sARDdpg0X+l8PS4qBjLqAJHXhyntwlc1Eq6TGLIirlYpEPuc2ryLcAU
HRrzQZQ+6vLCI7NifDfxabAbh0ONYIVCFDOLhZqt/GkhFgD7MRJX6lW/bMt9tyUbYULBVr2HRKIj
V31fhgfHYmAFH0OApAAYKUab4WAnjW3YF0d7UVR7ZpXhXSp+sez9ILsLnXLJ2AuSu0N/Yhjbgpak
yJAeWPYxLphO9MzU11mv0rPS06WYeBelhWC0qaAFCtTOxFi3p9wPXmY+P3w3i4So5eCYYbAePNqw
fIlqW34CKeuEpQ+GS0QA6G/85Gl2G2MFq6c6eHb6q3SJQbHDN8SN5cYSuCRKh9SBkX4NPioRMXOg
9i1O8XMzOPvaNg7asHG2L3RwK1KPqekCZ88BL06lvQFwcZ1cKOt9Ml7TkTyJgZUUsyfG1kZSXULJ
g3PMNawn8pFgfG7DgQ+g4OQ62sib1ynLfWQhj2XJfZIz49WaGYBu2RpZxEgQlZHLM9FxOmq9U5JM
F1F3/t6uXFAu8feIYd2x4vERWYW7RBdVMaGWY1d4vAd9fgkN8cz/rU8T6aKrZuSEm4pqeKgstMIj
SlhJHhqJkuhPu63BUbl1zJEDdoj2o2BU3kBodcldTGK2y23O6T+V+S+VHDm83TV3p793hpIms2/3
gydYzPXjxWwJCFoqhWrZTjBrv4wmYb6NDwn6z6/hOW9YceJNFYYgfg07YdVoUV4prhLUWRxZJH/a
8QitKdsm0qx2IBwY6At0B9ji/KWYcFk2imH2dnlbEZNhukS68GxxFkHsVHB9TI1/n6npF6e9Xs9m
japxJHrE9T4yFc87Q3hAy1wU+E0x78PWM5mAtA+xGDxUuNBvPDp8n4vbz8l0UgkrMNSEB4UAOOx3
LaKYPRurcy6q4VxNPE40kra4F/aqbYbpAAzoSVTNxIBf3fFmJnt6iJNVz+owtzYw27aLd/Z0MQA+
qlmzjTfI3xrM3N83WhM8XcTqh1Qhn03qHSBwBYwCKTbQY2OntlGCDJm7ZbaBJsX2b4YayIQV6hSO
3Y8ccTRTaKRp0N+euwbEknI/dJ4FR7+GwNjJ4GGUFjripCEd3kGRL2vilNmRR5oX2LfRlTKzP2si
XdiLVBscwQh+bV3sx8b41Tr5H3k2Yh+u9EsYQBRtI6zFgxS/E0Z9fGQZ2isz6Y5m1e/tVIGd6RIW
9F1OkoY35dO+VvIhaYZ1JUt0xzq+JO38qZHLrIwq87cKaesE33xt9Xgl+rS8mlDQVlP4MS57vyQs
ubbxFRh4gKbKR/ZjLbIxg+Zs9kOipVxMpJAdB6xYJTNQBYg0LFC1q+DbCItTM+lHTwZvZjvxqIrl
l9kC6E9lxFOoeugK1MqR4Q173wR3weH6ZHJGVyHLEz0gcZSF/AqyqX50axdMr+XBBWXIIGq8TA7s
Z82/r0jIqZiK6hj0Q5du5cgMZgEbZ9pmcYOlNDbyS+s16RFvH0xWBqedS+LCQsjpJgthBeg2Qhg3
qp1+lUfbUhyYCVyBArAHHEPbuvtz98Yl87Ps2MoZPcJOMkvLsGDHFPdPONi28GnSXG9KkinmMP1w
2MtCRfhCufzb42ovzMeq/Qyj8rsoOIKqCPcMoK1iFcXFscRzUgSkZ/kI2RmPS1wejGbIqHDfVVCe
yiTdyWuR8DBP27PdUx2KZFOi7dvV0bRLjfzmLHFTg7/DLM/klgDKoWg+TL9+aLO2Z9UIi4FkccKj
+qEADNIdypKptJZ+SQU8EFCNumlXZ/B/UPE159afPwbxrKFrslAiKMdiQeCSm/HoQ0VeAV4wGpQ6
5g6nbUXV0JFcg9vMyPKzaY87X1rvbd3hAwgOToILijkacgWFatPHmNR05d3I8UQyjaY49KdHF3ni
Ck0qwkijB/ZrBfu0yA91HbyxG+AeISeLg8cdkLwapA2thXPAyc982vzNKHYXp+zolO5ZHveRvfFP
o8NnX7nwxpXBj91E8s6hfEez8gKjx8Bt1/52FzTVYiic38CtO3xenbsefbD5TeA4O4rKW6QLY6Oy
ZpHgIN+oJMOBuMnuBNZRe2YNEb5YrProVyKaHXlMX3gtSd+O636Vey2b+5yHFsFztzIqUkrgCNDp
3Fyymjdx1AdWbNwyudXwR2dzNPbe1F/qhjQXqe46Kt+axaVs1upOjbruc2cxBDcXYtrI3c5HxgFB
iVWWZddKecNHQZOWQycHu43LCnGaA3Vg1ggSquEnKjh6FYTQTRTywnB2nk0veBQ17Vfo3NMSoqkX
JOyplhskRVjW9xPFeDrbK+ulqqqXECrpxu5YWcDCZSbdbbuRhFELbiuHmLiNmHgr5L+oSgMC+rDJ
hbsKm8cmd2ybyDjrpUextCnYwRqFw5RFz8WG4mKGGRO+dzN5tcIaH/KIeNK8vXiuc6os95aynDxg
0dtNdd2daywiwxTOG8/WwMLy7szE+hCa5hGfyzZKMEqm7eJZ9t19PND7AM1HGW7tPb9O9uGI9jMq
yzPX9B/ZjPaANcMqKVlHFjY5kIhSTyNsSzLvPLyHiwkm0ePPKOnqLYJwjkVdH/I6f3YdlBD5kH2k
ARTcyIG1FegrJ+AzlfyvMFL5RQQD2y1vOILyRm6C6KfXpoA+Oe5YTw3HkC/uqbd0CKJdvzArxv/F
3nksV46kWfpVxmaPMrjDoRaz4dWa4lJuYBQR0Frj6fsDs7onKqqmYnrfZWVpmclI8hLS/T/nfAe6
XOpXB78Zq8P330nJdBdFaWJZPm9bETDrSw8BkZ0K9BmO37o12g8XFTcQiHXemgXFe2kdoIbe+6b5
I3e7Fm1+ZCjdV9Rqz4/qsnltTGzAVGs7LvZBPVdgZRITW1xCvE8/axGu48ZcYc5dNbFzDn26fLt4
kzoAkdpH1w0ek4kalSpDHcGblC3oqTe/E5XjZebY50b37gz1To1vtg2Wq/TanbTZqAUZTWlJ8Oa7
ubwRIRVBY4xlkxIlUswoYzOFPy1Qz0ZnAOlFJLLAzCs8gGgR/J7ho3N2XtFeNT3lNtYGjJLRQ5/G
j/1iKHsfnhOrJw0cwI7Z9DIq2VpWTB3g6JC/ne27MG9gJWbuqm4OsF4e+tGBmIrjlzrbaeNYB13I
pQ2LjMo68dX3a1uyegfsRM1lj2CXYb2dLDTPWUpJFFoTpuQz9xql8dE+lyWHXYTPdRW6S310mMAH
PBXVEBwzLwcdTBA7G30qnhJajjyXAF3gu6shrDzyj9PWVXF1H4bi3fZos7Z5XvDHi5epSP0LixW2
gmhAi9Ivd4LjTgu0dhqYUuyIx35EZodmg9tN+sWrBHqli272TGAt05C1C/pCWjq+qUbW37XRBrMd
a81tPpXtQlQUqjchHnNaF8aFUY+8nLxki2jk30wZeiRE2IszzZvpsiA2jahS26dItdjqQkQAy7kN
FHQcY/AHSCokQIP21nOCkeunqTd44O8ZZh3j0hKPku7LbeDruyKDK9TXavZOeAcCls1GNN15itzp
lgro60AidW3J0dkAdoL/OaAzwmUyNtNDPtR4mNHMeJvnh7jv5WoOSQ3EdHNkqAUqMvJpTzukPvm7
tneaH60XUWDiLHjJI5PDRGWqopGkFupHaBrPQUMlZTvh6kx9cEv9xeCcaglzqya72L0qTvUwvZd0
EmJSPY2p+eYX3pdjzhplvy8hMeU57u6xbD9SF0mxcRBcmvTdwnXt+nAAGo9pBLDskRq+tM+WXYEE
lPGIM9pZ/m3PSYye5+sCibXbeuHFRPazRXexArGJe/VkTf0C683W62zAjV5V7SLNxp/X4wyhY2rC
+DBqr3ra7VJNI+SeH1qv2wpuTV/DO9W1KxLx7MHklcc+m+vsM1UV+CJzRk/w1Js3sK3I93OTrpom
rHws+fTUORUNBn/pRyVr1uqkehikJV+n3Hfbjag+HU98kfXPUxe86+FLzFydmCjdNRE4UFV8BeSz
H0XoyNP8Tx1e4Rbbbe205c5RIYj74EurBoX9eby3gvHWT0ys0ZG7zRk48N6htdF2UetKLBbj9BbV
odjhZ9sxbyJ0r2XDsezSW53786YeoqttmPdBOaZrKacV5YOUuFYAykiGgVFgAidJBvQekPbS3veu
AzM0YuUlSX00AW/lovOnlaHsB5F7bw49xGOTuHjhWCp01P0CL3uHVyqWWTy911rz4rfI3DpbrpNf
aFyBVIjVzAycPF1Ib2PmvH3SqTxVc6dD5KUfRItYGnAfqhFxvpEl9jTvy9Oba5pshrFj6KmZG4TX
V31kBukhKQ9Y2zaM+TCOZ19R0i54nuKyu7Xnr2fVj7hO76CybQIpngYXP4s5hF/OhGm5B55445jW
cYIkAK3CXWVtCbFKEYBX+8ZtTqTTe42hd+Isa32TU4PORBDM1LyRYLXGdlaka3pXmUYE3AvExvex
H5Eri9vlKdDUyHyj83ZT15DzOtehGd5Gfpcex0U/4F4idSEuWuE+luMU7YaEnk1RNGTgETj3hjIY
2sRJvhB6qW27oL5M7l7XS3kofTpA4nE4pyFldFo7kwHU3HFp9tUu1a14zwW10+cZR1DwWKhSdp7h
p57RKCor3C+E50LbvtlrruHtawILTbgv6uyDwVJ2M/L4W9nenBm0jHtM1D+lFA+mvFoJEzy2ce++
y4QbxwKvyFK6+7QKH6tC7TWT9Vo02GuLTS/5mhJK9uiteBvidp+CTddWDTRitmie9I9s2vDkD9ah
Tqx3v46mdSJ9a2n0lMV4b5PBlhcLAiS0HNACYC1Alqa7+6sNDskU7zmeOSfaHxroZmsVVFDRBSNE
PLs/WeJkuIkRrSfbvVdR1izi+QcMOVZnFOuF1bJAIMZqE9O17kavhxfjFnjtUlzztIi/BhGzi16W
L1HYNzte13u9A2ndQVtdeYQkZt02PZh58EUNhrNKLLaMhc/mvUlm6jUWp8g0GpxjQKEB4y2Y0fnL
qiS8AEryWNG4kVhTs3I1GnjZ6MyZq34kRSPJpqQfmdW4LMQcoB0yAInXmLuAp92ic0xi8GooeE5P
66jlfRulnAt3tM5B16Qrl4xcIN4VmBv+JafQ4WXtSv6pddxsqWlUKBRd9eJD4JjMgtl+Qr1qrdcb
Hnp4ALcqq61Fk73nLKtAQO8IFOEIzvfMfw6OmJcdI8PlKosSlkfyoFqBlaCjM8YJaVDAqLMWHLkl
z06LKBGURY7OMhr57JX3XPWRu6Lrhr4mLb7ggjrAsy+3bkS5IuEbqiQCY9Po4NbAWX5YQu3sNL8j
eixXRTk9ZxMUazbivBmGoGDax2ZCdXegzda58OybBX7LfGW4w1yeMYHFc0DtlIvC4qanT4X39OR0
HAiHoGw2IxKMo2NwWQS2d3Wj5qoV4Q/R7UKffzf2zBrrlP5vbVcVxgdNpYy9JzpEJoiUTUbOuFDs
ynjsosLZ4Tgt+X2gzBKJi3OYhqlRApmHXTp/d2niOZUGfv6RQsWVgUDzl/8bZxAXgQ05R2sAZ1qM
XZKJGQgYyhqjTgMoYWCXGBtME43OPKVl8lSaW8aet2Uu3IXwGTbp2S7LmHxKl4HUt+73PxV9f7AR
CIjqSM//bxvBMfTb6h99BH//b/7uI9D/ptuCCj4llG7J/4Kh2X9Tjum6Loo6FX009P1fE8EMPCMq
B7fIcWhamf+bX4r5bEuXOgaDv7763zERYBqYfQK/6qokpEzpKlM6dP1ZuvObyq6lQtdjLwba0SQ/
jcK46wL33LrlS5o0WxmmG83BtSrtS5qojR+xUjZKFE9THK3cvaTDXD464o2L6YgeQ5YWqrXP4B6G
G6Pg0m4Sh4G9WutmfYtk5cLywWjWYOfVDaaaPpsjK32Xg30WPfLI3M/ZOP6WZcvKTI07zaqxNuYy
oRjTWhdB+BFq4ceQ5DyqSv8xNshVOOHDpOhs/etWmrx1RAVXMdjv0sSE1lEIq5z8ED6RGquXc+6b
OOupqc2TR2QE5faaETdWHspBF5pXakk2AvjFonD98SZBx5hMwsW0lc6wC1IYmGRrmyidKQ6p11xi
xS9VpIToMYQQzOpOlDb/BNJ4LQFcjg1QlxaeN7x42Yi3rt7GI7vTgh8JAemMdLJF9l4D/sxvxCwQ
xUlMdym1azQBk1OgAIrxHLofYljRApyZcta+BTRKi3+wBL9dGvvrUutXPNKOLkEFSFUHjJPkRX39
kZo58P98c0aed77Hj7ZUcu2Znbqa2kwmp9IoOHjfp2TioBHZ26hMeyrkXFDu4pkMvsKKQSHUDbq/
+S4GbyXRmjtmo8ZNWPdyURnNwzQDETSmi8rjM7lB85JE3nU+YoPFc82qcW4xqFmE2nQeqUwgOj6+
yDhMVlYE5ynIcPVGWMVn8d3RBpganrb4ltRrPQJWDCPNmcoLqal7s4muXaKFPOQbqAIDu4H5FxNV
uh307DpL40nFGKQi2sSaLmcmK99x5jSsZPlRmkFAqM2QF2iUolrD4EDK/Iuxi7/s0JBbP+wRi7p5
Mt+uopa4ndFJZBF+hm8VgDZHyDIoPmcNZTDKQBbNnzwqeE4PQfAzM82zYTdAKlijzAblHCY5cGpe
zlphgs8AW+4VyaKcYRYqJC41V8Y7dvnTFIKzrDuUNfB+wFtzDpr6pSjcJ8N9601uGosap9UIbA0U
ekHpyESA2ozoHQx6/O1FSf6So48vGTK7YV8SXr3gd7y+/OxC92rmr1KCMS/n7D6/Eqokl2I1/ACt
tXZFXqztsnmxYveWG64gygPZiKueO65psdUmVrFB2GMTXb8SR9kFGutZyRX0ffmTeFh4XNw3LI3r
nkBPNbiUGuQHC5Yu7y6O8vc1Oz9jkDVOdTqdAoHZ18o3BB0RlofsJ+PHnRXb52ik7jcuHABLoXln
pRsLRwNBcvNOazmiEzRh7t5dpbtXDSrADWzitzTlt+F6ZwV8pjBo930KydcQOuJ7zH+UAkR9KeH5
0EK0RbOBUZLVL6nNwqdwUx4WffSReunRTqKfQMoAHVN1vLCZC1tFeFYD79TO4Sx0pn7XzheqLrlj
dRKU/WTveI5ShTPNM63VHO1yKzdeJqJ9G2vrUlvamUVVt9Ddcc/sYXg1wo2fNP7Szkxe8vYd/C2X
5bI1s3NmR8mpjyUpLjtmNuYfqlzcVY/1FDyLoAW3RvbB9eqXsnhug9aGQQwFowo5xgCL+UjZfK3Y
2nU+d7FN6/X3qSbvSQK6eAy6K/sQHgUDi083ONg5Tn0S32tZ3xYWyn5mpyypM+zUoNqkTeJaKTC3
o09WENMIIXR0H+qmbzKE8Zs+1k+KPBeh2vhnX6IUdwm2f1OnwNlXH2yc74IgLhYtIUAaCALQA1ua
F34WOZ+XCOMN29J9rwERiazrODGtyhBXl2Eq7yoH3cwKtaPPW3oZMKtedBI+Xwo4fH6GttTIwk8k
rEcQyAw/Mp45CrF4PjYYuPikiXuNeiAR1Mtl/TXQ05+UchyhMXFcc2jflaI2hZCRSZG6UmxW8jl1
60dX3XQwndhch5HiLw7MvlqjXkXGLActs/3ECEFvDF2WPq8Oc5y7MTnrLH6p4TGSGcjJcLngX/uG
8zOS9GsaPUCb9AFGHpjMgS2J5mQnqr8Z7DkUWXOEtUHDBF+8+AVXuaNZZ71xruxCukXTqzu4RJDO
6XxLgHrkFswhKhww4WrIaj7TRK/IlpRD8bFBx0BRWBVZdFvZAWZg1pbf14LipVJNXLoiwSbRuPYy
YVRj2Pm60dljaDZtgoPJsjwPL61k7hZHPNaEUWwjqri/Nyp6jMlryJtLJyi1Dy1WAGjK95WMdiO1
VPTdutfGspezDaIFmkO/jAtsXnsf+DWsKD2HDJiZxcOca/DqBrCnKHBlojDGnFkv9D8czouVT8vW
tVkzc/C/v2JHHevwVmz5nK0R7aOuJCfJGStYR+tI20zgFtg38HE51/lmDCN59325ZqN1jeV7xlbk
xu4BDvbWGYrosrLEq8qCXQj3kKDxJ5s/3mHz6bRl9PH9k4civgY+w6RQbkLd29mOdVYNV8aANjB7
DLLY/7QfbE9g1TCWTletvJD0dEhMK5UU3clFRK1Yb3iYsuSxa+WxL71t4qjbQj+ZmgngukTJ4pIz
9SNb52XVZE+az2R38Kh7HR+0MP+R1ufaEsSJKoZ5KaFvat8dc4+y99zl6gex6QsujAWehQ48TEm3
Z82xjpL517R3A46Crqaz0f+q5V2NBtfp6bZ3LX42ILMAAootT30Rb6uUAgW61zsTL5mydh4OGloZ
127R3EzeHL20dgMJngCKGLFiA9O7Be5m4H3CjKYU0TakwmGc9LVEcxBai9whFkhWqxIqPM7Gpa15
q2AOleZ7tu1L05drTCT3in1xT9oio6DParJlzsRbY+mI52ZpSG6msdm4lN3NXx/1N/7vVf4a8im1
UOGNLgD0xSmOoHs9wlbVFyuLB1SVvJv0LMnAOAXQsRowsOmYLE1N7PmTlYFZkJRoFxtL1I6lhF/B
Zl/PGBVCstZwUpQpT4NyBTJ5MaBygCfqPY4+EgdVFCv77JwmmjlyXHjtwB9Fph+JVnWIGE0u18rj
ZxX1xupXiu00SN6t5qV3UGSv0VhvIJ/dl3W1qkS87aqUO0oeyQ9vW9db2dr44GXtfcx0lsai9Xxp
jaW949su4LLty04/eDXGRw4fbTBkvjedMT740YPRh69lu3arZCcrb1tO9Yb45L7Kk22SctJ1WDkm
vAg8bmZRrgi1HzrH3iWDvi6REwzPI90JEGPkgoCpIRiGe+yfm9RcQXhkm+/hsexIX5gB+DB93Wny
EyP7AufissG81rjGEqb9Opc01Xi8FJV5Hhmlxa11SnI1a1rAq+4xKx3qyd1FOmaWRqN1pNqYTr3p
ApJxtM6W5okSXDbA2D3Jj5IXTnt1DixtC1Vyb/rxHTiXgzm6xzBekGB86Gz2Gb48WYm9M6boLnWK
j9q+kz6eT/Al4G7VKTdnmAqNAOHMG+hBK0foq5Hgacj5JNVWPY1O8V6hRbIWd3U6CmJE46CKT6Uz
vevSvE+9+LlPqnHl+O4p9yykqjLeVL6D8a4lttc9xBOyO1gSasyS5Kkxwfro3OZLJ+82fqr6S9xP
P/HV4gtBF0KC7Z0KuMFoUD2T1sux8WNuQS4x3ymXKb1RC0IUqJbY8mBrrCjmwZ/nVkvHx3aYTEfm
DTywEWpNmxR75OOLLXlAVilXX2e+jIpb4tNxNdYbTrBhbXGHpwBzVsY3G7uMNRELq3FwLkqIp95P
Z4gQtPYWL9ICHtEGvn66HG1953n2Naty8E4i3jVmcY4G6xIGlLJ+dztTxLVUcfeTCl76AZa9CUDb
rJgz2UONWcdD745a3DasX0NrWoo+PcM6fOaVjiLOXK8XvJVDCKeu+bPQqRgjBQhLxo0Im5X1timw
gdH1cLVAJ96EBl4doxMPdtuXxyGjHD3q5IXQGvvP3r+NBKuFpniOLaxpeUp1KLjP8sabjO6WJ+EO
m9PS6kgSmX0WXRLNevG78FgEcbvXJpLY1tifGbe6C1blRLUauuRwK3Ttq5HXGGtFCDHGB1U91/XM
xT2pm9xjAWYv9cyewlyozn8eJ6p++rn0h7JmGp431VwGVOgE/yZmYxgb2HOjotIEwdJVoyxCVVty
oosBb4FFxxAGOQ1+1kBVCqKJmpHVDuWTeujxtsv3kqYi0sD7eK4uItqK/c6Uz3bhHKpMFDsrc06+
l7OHQjMhq5x9WooyJCnP+FaZ/eLiZofuDIsspUhj1Dmg9ktDBmahlfYXESw6w2hbgi2AFGK9Iq+f
rbFxWIyF4kafFQ+amnIam/S5uimlw2msKXMasO4Vk9zgBGyX9DftGnqf2MyzPeTmBKpG8ysGeTy6
S2sui+JiW6Ym4NLRxPiZT4wIPVjbDRm1jq4pagHgS831U5pqv8wCboTkdICbLQ7ezHgNx/YjG91d
Y0wD+xkKrUZDsPWm4koPJdNfIDdeh/IHD+N1IVxKTil78ympouuBzDJ2HpKL4Lj7uUjLCUPeKrzs
GAFjYZ7rtiS1k+S/aeAygk/fpJIrb+vHgfgkUfQnnDz1wgbZ2FLi1aQM+zqRv6Kn7sVc9IUeU6yU
90YEz7pJ5zKwWJcfClfDwvCJ6WkNsrJFdVg+l4ixgy62MY20J9ppzk7i4oDWhxdlNi8w1b8XPd3S
eZDRSM+3iQ1mLD2mvki1K0cV9Nkk0ZvUI2uXaerGMAv2dghfUDbwJ9pY+Bq9+kLOwPKd59hbebVo
WFtKg6UXQO/PmWJu69eutZtjlOzZTUBUBUdu+HQCus69Z+CL1IX7lafju/LyTwueSsFU367UwGlB
66zSQu26yFjG2BgPk5OcTdeYNx/EAfk5t2Gyw9+xDRUO0zh3nfUPx6P8olRc0yiHKchTk94xx3xo
Y0zGQW4crYgsZ047RBxYxrG2ddwKnbPKLPQgUSEJK0Q3Y8SXgLhPAWgk22UVEVhmbnUdiIqWoWER
bb0o78IStVuY1fSRtZWAmYTzJZ1wmjDmqlDi1GvnpTZ1xei7feRsddLxeH5Yzadfrc3L02zR6jLs
tCN5tYXnzQ2+TfeSSyJ2s/5kEPtlhICX4y6qGLw4iblqg+52dNO72EjqZW51lD2zCworJtWNlq9p
HmoOLNlh1cjys8G3ueyr5uKZIYZGbgRXqgbN/aMzerZpNZKgwO3VJoW2yB3tNY25Pck2h7Rlt09J
Q5mXG1Y3pR7dtS7YAVlWOyD+X3CecAzCP1y2pnpz89yHcyUJBnpRtoTbwOaeeRZbR/TGmJrZLmfp
Vk9P7Hrspe9DMjY5vXQnhhjcW6zupfk5mc2tMP2fU8J3g8n9mtL5Y/GY9vXu0Rib7SS8U2pj60yz
l7IBLZ4HF0s+lL3L9AyYxiTiK7DWe2Lq3HEV91+hwf6cUgsjZ/nFjhLWDRxkqmQ/EVtGci+Al+Ya
mqIlY1piOvAJm6bEAjmP1tWK8zXZ3n6prKLEL1MS0Qj4ruCFAsaM8hWJDvFyLM4Ja5pDr+rn2u4f
a1U/edTU3rADjpYaDAXbYENYqoIywrbu1yg9yyl0Sae3/aOj++xzWkndShAu+4Sq3jojlxRjvS06
dldTbD9SgXfHTOXWcYZ3OAG4iEJgYAbLpi/HgOY/RihfEPzgZTrrVvknBZdxgQE6AcETl8c46KG/
xvhO2wBiIl49oPMbcLK8thQSRhtghEqgdmlV4G5a80xP2brWibfmOEqXwox/aqLImUvZ1NYO+nQE
yL2fngRsQZctGCsq7nzKAKkVm2P+7Jei6JpCBqPfiOVwH1z4G+umdf0VuRBaXUXwFoAKtOPBP3Um
MUuMOTd+Yn/Gox2u2wiY7jg+jL3+WNotpgey8vXIe3KMmaFVKjkIszimBl3rcWzASCKf71KJqKlj
pZAwPdxYPLiZes69BaViBZ8LfpMioMYG+hVNrUC1ase/CGzelGJa1LkjmvkV1TRThHPdowsa2aTy
fpRjfnFK+04J8seC4e3e1SDX4mj2C4Viy+CDVyAkUmI5wMWW0ozu+8o/hImx1PhWc+qezgxnKdxU
I7yPH6BzLoBivIFnRQRhzq4wPkMEXLpOKrYJNA506/6OdnQ4gwpYSYnFgwpGip+BfjoM/vyKXJGu
fsBMDG9sq30x47nNvp9IHVifXqp/glMJVhMFjEtbt95EgduaGP+0CBvroXPoY+vCr1ZPX+OWkUNI
welCjfqV/eZ9yQZqTeryYPULmMDajvuM5GqOR28qjXTDFTusJiImq6zr7waXTG5RGc8yHkqGGfwl
kN05yNd4Z+4Tf6Tpe1AoapyqPlX3PW5cOFUYekdJSCVuXBjKTPZ8Fp17FRqfVpPjMu6bB93ik5Ho
PxkOIRjbT24l5nU60np7PThsiGusjFixNHoqc/ovB7nB5nkwjOHWnykShqd1DA/Kq2FI/6y5FnUJ
OQ5GOLgOAy5q+0JInRuPpJYCsJ+3vBJLhlEgdepVnGERzRx1KHpuN5uk9uQ1G7g92zFsV1rfwx2P
nsKsIM5jItCmxkcuPin85EmKGbVajjCrVqiay8qubX4w7pO467t1NcoWMVN/EmwazIwBkN4T4e88
qY7UIT65Vkf7bEMnr0udYQW9YwZx3A1NdyIfEz0WwQnsiyTz5ASn1AsgeQbZOZJEFKfh0mRZuNbq
VN6AAyxv1GBrW1yzbzR3ivChB90HzIwLfp4G5SkdqV18FDX0u2TQurNfVd0eA++94aebDlwmq+DK
PTCbuRUCGENJnTYmXPs19rEKpv4RAK0LMCDOj5YonFPZVSWB/Q5fajtPEyCUGxlqc+T8KHmrzkM0
Pt9H2jGQLIYKrtD7PNA3m+ZlHiZ5hbk3IyrnSqIjjo8LvMb/ObTJMZq3fynz1bFhIBQJms9wMRs0
1J0hg6rF9wQFuh62tAQOuCXusonqmtLR/5BcJW37m7plu7pNStEWvCmM37t+6NwY9WkyKTlpjXUU
88YLA43SN4HhJuHpIv8na/3/lbU2FGVP/04kffqR/WjyX7PWf/9P/q6RGn9DZ3Qt1xCkO01aoP4r
a63/zZLSoDPK0CkAEIRe/zNqTWOUo0s0VUMIEC3zl/5TJVVEraVukrG2DfP7S/+NqLWYNdBfNFJd
Sssg7arzN66Stvwt9+uFRMcM9shoMymjbMY9Sry5DEKIt/k38ZD9yEbxmby42APmYh1cGJ5FTHM4
eFjYYTf8IQ77WwT3+/M4huHg+6FfS87K8a85ZHBzWs+gxbnxagJh8J1aIzjr2rSjD2AtteGhD8Xx
l7N1+9cv+7+yFlZ1mDX1//nf4l/+TIWEzcEwORG//cyWFjvHmxRP4tw+8/r5iAKPBb9XPFnhIp2o
kfKMEznQkFutpCwGfpdhzwmqc9ZZsKStHfXwcOi02/7jDx/tNwn7r8Mx92cpnb+49m/R4LyuYQoa
eK2ESL9HmBadXbhtwG6vOrZideZd5kGWZmGCGeM/PGLm6/yfrg7HMbnScOsL1Pp/PBt2YhYMgZjo
+P1sPAr7NxF6EF3SlNdEH50bFd6VOvDhOtsIvUEdKJMtdkxcxkxVa48ZOqghd7TPWuq9ByAE2V0H
gbd16hc98w5Cjp8MZ04qxW3NMJYR+NEP3j2z2PD0vQAIPZqG9nOeIzoZWPzk9Ifj+9tD9Pv4ujpX
vmlzw3Er/uMv6BRxVYmJSIltjuY32GceYduNeZRMmEuy1TfuMH7mqrozK7Fj7AdIrBpoAfMYxKXR
xxRb89IsXbSxfPv3H+5fHXxXSMcijS+cf8rEB3bCdIgyQzog5kW+sHdBEn3Mx+IPPwekwz+dZRef
hmFYjgvfYf76L9l/5umm6hT33FCr0zx4tt1kO87FFX7MQoPVv6rss5lcFAp9pjFpTJpjl3v0tRZP
5bCHxhxhmmddRmWoZfXWQlFYX7Dzsq1Zjcf12WblqvD1T8UMmrPx2HSAw5itz9gD3z6kYXFWbLdr
xmexnXxm9P6YbrwgRrjkCMyrFBbdDRMkr7Z3uR99QExlFROrY6fzBlYySWgLi15pT35tul3RMJTQ
4IDJiWvw3x8uybP33x6u3x6ZUVTXSOU8LpxRuzaNeCYgsjCkOIYj5wlQ6HNzzLFUsR2FujVHNfVF
4jMUpmL7Bll050UJ3Z7o4RitniIh9ouG1M8o8LOXL0IN9/2ULp1E/IHx8P2w+O1Zr9hD8ZAXliuE
+o2rQbDDGD2V8qzvNFgzLQYBa17Y4HWY0h6aqHVrm8YSWtknVSvBGDKwk3j8zYC4v1ZhzszjJWNd
hmdYDr3mpxmsZF+TKHNAQvswnDwvR6Vl+kYoXRY2qTHytcgkysQJXkINzbbAvx4p0YzwH4f04eaF
ddZ8uW8L6osxPrtMRhtSADRfgw0SN7TE3KXC21J7cT8rV41nnC1l7AcG71Q3XFSJBOhRs+tl7MCZ
UWShdq8GbZt24wPNN/dJEd+Julk6mbdwXMw1Y27thwJjO7TChLKPG2HBaZUPTADelYInper6D0fe
/BePmfn5yf+wl5sMNv7xDtPa1vLTqcOpNxlr4Q2MUir11vWjvG1iwLlm8cwtFtzDCWhBY0aboEuH
Y4c5a9XOEdCxfS90XayihYaY0l3jxmEi7D3WBuPFXoO+Exv3Q20vGI0RPgFO3vvys8+AftLOVKKt
ZQ6FptOn56Q/GiyRh9TAVeG7u9i04zV2rHoR3LkCzv148bXUX5ZsxhZ0DTuJ8UPBx503BqbNyIws
iVVpW13R6YteITxKdxBFVIenuFbAhEkk/fsb7vc1ihR4qSVrAVcQKbKlMd+QvzyfXEuSUKQx9mbW
kEg2/Mit8bME1pl0zU5GhA0dzjsYsc6FWVLbV81PcLuqXTARYo28Pzwvjfl5+Mt99Nfn4WIE3SpN
1uC/fR6TySgzBxicKgEARigOx++64mHEAMlqtgI4Ndr2xaGgfqqfguiHiFowTJJFebvQzFc5qI3j
gG4mDLWmXmmlTGYRerUR5J89BuPs3ts5us4opEQYbmL+iF2s81wdNclgLYn/sOqS5u+LoO9filZ7
VwodHo0051/6l4MspjJpi9lq47Q6FGP/ZBnjVQwkbzrvMuGNU4P506x4+sLJBnsWQHR2KDwbMNLq
xiEa2MKpDhbnECsqOjak5+Ak8zrPu2BLBOmWk0PavRaIov7OFSkx1+hu9qgpUztMQ/6G9nATIu0E
YNdi1ykZmc8m+n5Zx315w9jg0DfNJkbPLZQNE8KgRbKV/tOAJovKvxldJPAEw4sZFe2yM+pFbJb3
IuNIu5l2pmboTHznyffHOzfFnTcThghesZgSyTalPr0xyP2k1tmxtMfZZcMltNe4vn2KZ7zyPq/f
vcZuVmML/wbohulSLm7vKOFjJoQwZs0l87VUa+nxUsOrv/GnFpHCQhPAwpK2zR0/n7QZvgZ17TjU
wsMkXuwpq9uO8BNl8tZn/mns2j2Gdu4kkihTND03MBALGI86MhLQrsg2NvRWLcnYbPsAM7OhP9gW
lPAyW+X0EaUh1q+Qb2BNVNAL+6ED1V6TBektOMFFukQ5fop4+aLar2M0ZstsloyxQdH/8FW1zkAZ
GDJ/IBq8NDT1msvpxoRNO9rjo8UA3GkVfarjNjIdnhXtguthy/oRlCVOaf9J2qyTQzr9fESHKfrI
XYIXzIkSnSPMicR2bBlQCP1m1wHd7iP7tSGVWNvirWdrnffVugYxqahGKqcL4Jqt1y79CopJH+wo
b3gnprb3imINeuMuDsxD3Aj8cO59hB+AWefdtHCN9ocx2Fc0l6cmqFjXiK2Yv0ua71NGhDTyboTw
V0TIFn5Mapf9jp1mtGKmLGET0PWdijd6/aHFFmUhg/1l2VCkRch1IGFbNxujU2cLCv8AByLIWHwQ
CEWW8dAShyxagWjZpsnMMxmXEGM5c7u25Vrk0Iwxs4P70AE/YoVbaEsHMwZs2mB0Kav6UbTAMjLn
LiKVC156Yl2Z3ugBXXaOv7H0r0qNTHYpPdNQ5fP16CWrvETzIW09DgLatUZ20V27mDWcOj2aNSps
5m0niO++gehHPDnlgs1QPLlZN739k4AsK/vgNYvBicC7pKh6ymmHDy5prjO/J0tqUtQyoY3ZxvDW
hyzydA89OzEOgx5sVMJ5htocWeOzShuY6foqKQnSNcv/YO88lhxX0iz9RGiDFlsS1GSQoSNjAwvp
0MoBh3j6/pDVNlNdbVNjs5/lrbo3MxgE3H9xznfSmFF40TjHxtb2i7agg8ZsJIgVB+5at3qyx+oA
kBRPU0VzKYny8uGa6ptsHN+ZyTEI15CG+p+S2DGGYBY3KH6b28xfbw1iZxIGB+p6A9JxU0iQQL1P
apP8jipv03XTDF9B+0WiTv5sYH71BZGdbg4Ev7qUCtI3urhyl2Vpc+Sz2vlZS4Hf5bQzNpjtmhAp
S8EOeamyszZ+LANANDyJJnaWvDJUXzk5FEb3Guc7WQH3LMqcUtdfS5DresRKilObpQIGMODEI2T+
RuykAz7HkWgnX2RdATYCTWtFL/nC48fAHmebRa7kgW+WBMBaAQljms6bFG2MEtI5PuCyzj1kygTR
gMtdK2hESA92KWJhv+sOQZJfgp7s2gJlU7z8EBIBEemhG49lozB9EgQi/Tb0HFlj/UMmscevT7NZ
miMKgZe06d14B33+MKYfSVo/xWRArU3y+RC58LJTU/CrTyLwsYQPlrr/FEib6B//afIRDIyoL+Xf
k4k/wPg0i0/UTSO7lZfEKUNL/2TNimgo8F9MLMsjgNV05hPQ7enK+uihOlsEDJBcdm0EsPX0hzqe
g0DbV4hJCh7l5RHWM5S7BRdRAKu5TQDY9FhRFAJluShG+9Bzypcgro91/U7SxpoVy8oim8EnT0Zl
72YCwXIgFIW9FAcq7qh9xCaz9vVNOR+x+7MUDK64atl8P9eORfxpQ1Ba+rsciw7IdkbX+9xpr8Ls
r7pJnq5IQkf/QxYO/jnwm2fva9n5tUqgRktW0mMiy0HslUNYuxcz9sNhwlObuqh9+nCw5K6dzWMQ
zF8dcfB+TfxTND3Gy/sP8vKOrrxlO/C2TPF7LLStteMZDrWM/QZiniElTKgVr66PORllblfz1w6Q
KM1p6yf4tDh4M6REFn5qNCwuD403W891lJ5lhGF5Ef4Kj0eaGUJT7DtKerJlRa9vqmFEm+Q9WWYN
7edOONVVn79dyeQZ2FPBdhYS5FCU57rK9glNWG2CAKfCIWJ6PYqvPn1TnJ5DxjCyQFTCKBqkM7Xe
WkMwmLjpfmSqbCTNhmrlWNnNb+uob58rNtRIoSaDIV9PlXpDTRe29Rse4ft+7tckKByqQYowab9r
c/wYpVOwU1dfrWi2NmnDK3gcz6QW+aHWc9ekPDoy+7YnzThknXMrVAdSIP8lJxy8xpIiS3JlkSX3
nQ9Dxda3he5dCYObLMK/De4j1AeNJPrRQ/vgaLvlUnVdcYk859lPjVfVsJSGodbH+dVB3pVq+ivk
xa1FAhaLte0wGduitlA6WAjOEw/XHZm15rHQ7eM01y9KkS5cR9dlBOKTryPxyvbOEhdphxpyu8ly
7xb1UeAs7FT8DKvq0azGZu1VFhFnpJQMiCwgTQwAssMo0thfedwzed+wvxHdJfEQISK6hmmFytV7
losOIANZYogr+S8Xe+TNnZsdC6wdfrCQQDR/XeuY5ss0jGqPTYrBKySc+sNP65PQIbVE9pfRFPft
UKQhPkEihKCO6JP1kU7+KQPWQLelk7vmXVuMq5y9mcWzp2X3mj2fJ3t89NFP5XO+78yIdMf4TpFt
br5K85jm051mb4hLxIzPWjZrf4LZ3koD9HgiDppEJtWbjwtqmP38AetR6Jo+K2InTNsDcBJSh62T
Bh6wFnL3d36BHguk1aYDSVTGDzMuw1z3DotmrXKxi9ODL5epbyPQQRi4X7KKC+Rcg8r3/Wxexp6G
nsfeoes0/HyvSMObc+3gG9MJUtILqTwInbQ9rvmb6JNzrlGtZc6lWeIJIgPxH/nRi2B8mS4qzGIB
aRp2aWyJwlv7xmOhZE8N4R2ipH6xx+ylQQQyEmEO2u3eLGmnWmaXqEvhT/ggYYfO1MJZSD6Qdmjq
2T0SbXiKwL7RgMmb04yHxMa6xxw12YxEn8eEhi4RfnH0kVgTv2lKz41FNIBBqApoFGYWHd8yc98h
0V/bWtuMU/GZ59kZdsy32YNeWx5WNZp70T+D7iW0pmOT9VzOkCU4GYR5+mvdWuSWfZx+1n3wgB7r
kejjFhm1fgnUY7pwTgTaykUn6DV8JYmxtfQiHMEh9KO7a3lPwVMj9ouextq/wh4Kbeata8Ps77EU
aBn6QafbVRr3adnpCgj59AZ3AoHycrxy/g2m9qRgH5UEwiZxQ8ZK9RSNXQi58ZzaxDbQajFxvzDO
DbOx3fWM/CqTPtYoQ/LDlEnvIEtOAOelYOyhAGCscMld2uDbV/KAhPuwDH0dgly9lMudCWFFvidM
XfPiIRw0am/TgIVShDnNunYtp+xPV87vbYZbqM6KzyLD89v6IxQbNa1VUv4sx3YncfVJb/zC94Hz
HaSARsSwy6CRMRw2EoYgkY5+IgWZ0R7loGH98NA0MlobGMi0PmqXxfeXpsVn4jfvRtr2d+nZ9ZCt
UvCYzXru+NBcut54bxOn7bIUNxqaBunSPmvhMI5hMBB6y9Pe2hSKVDACMbPpovDDyrVVhQVnnKOn
Sexjwdw2d51pV1fWa9F7h0IhAK7M40BoBjJGit8PD9VIjSQxneuHDL0+G+Ezv9EAxMuW+wyusP07
Wu+598cT9pcu0995tG9+mpNQ0GzTMr9EpJX/pZPkbLM5KVlIsyvHUVD/KKjrqMnx+FIhBpp6T0zU
KrihThmq+DarnyujJY0XlWPnsTi3M8aWbrDLAD1FWb6xsuG+1KsHZnTouKLs3p5xfxSVG2/A/mzy
YEmfG4VNxNygsK1y4wIu8lHVKS90YDX70mIJjB+YwCGzWFmsbbflgIUZqARqGVclFzbUaGuMfBHg
9beBnEXdcG56Jt2bn9Vk+DX4P6J5OmltzdrVzq29nnrZcyfQLTh5++zqGC6TKHAewb1NOykkbpXl
H0XXaDeYK5TxPjiiAZIUrpqoST99KlY4IoIakt9D7aP9pNB5SDr6N8I1jV2/LjM/ORtCoxp1y9+y
FimdHre2nJ3znMlQc0oDI6iYTkFdPmVWNJCsHMdb1PJLgHdwGEw4PoSA4AYDvJZP5yKfaj6pOrUu
KRqQKReKEyE/dXyeZbVr83sec2j3zZvDPoB7Rf6OBbBBUloe/c4+zTViDc28c1rUM33/Gsz+88ha
uCrFl+3jLSYH5dMpvXt6whLDnpuGc1mux5kpQ1OAnOgatPbeM+3XUc7WESDQXVZLDjvNDYWcf/SE
5LBJK++S4T4G767zdQ4Zb6hnW8w1tGubOndB4vLwABy2m+igMoq/URcfNgW+NVb7XhzYgler3jJd
dOuoki1h3nku4Rc6uao9I1AQBBD0aves4z4JcbW8E/6+aaylieggfc10LWmr9+tx5CciJ3F8M9ko
heloouTiMZtrJD18wQaxHkFOFU0wRlSghDCtGLdE8iTRBlVeeTPQJKGCcTTsBGqvy+hSoQReYbiu
gKqiHuNDrmC//jI/PwdRAOK+UOduxjMHssSS2lfP+GQVeYg0bCf4dXPCkIbKv6ROjAIFziVa9YEF
CAkCG82QmyGNkGjGS4GyyrXbKGqEqDFoErulCBTpLlOeIj+RelrMzLEE8VD2BPfbpvkpF0SNUSRG
KHn2Nmi6XuwE719lzQf68oKupLGqY5nFT0FBWz/oO7vQxFbCMO31GglcB5aMtGEm1IiH3aI9G3q1
c/16pyDsr2PgdfemkX9pxEeX6CiG+M32pv3Yj2QwDEC8ihYX36AQyxZMgSMn+uiF/RPZKT5KcQ+R
Do1v+k3s+Qsdwd5tCX0Eu7XqWlviH8EnRaCZx8xz0X7NKbLHu8H2d1OJXsaP+vsEhU2bwVTX/eJD
y8x73c8GlKTIK3Ox6HqJd/PU8GihNFvp0s/XWOcZMuBUSOpy76ueF0rvz7IxIoY21al5H7ToWXOn
Qwp3q+B2TqeYpjH9ExTGHUA9jss/Wm3gqcTmrWuBf0dJlsNRdfe6/yi16obXBOZNexoV2SJTpM8r
5Aw2c6OBc5Bs8SmkNEg2Q0cg3uR82g7GeUzgUMfijmtE6lBOnSTESk/eT3vfCAZtf2OvsXXnYYPs
gE/L0sdONWvtgC5k5Pc8ldSngV8RvV2kJAsiSXIZ3w0uFR/2Mg+VeMKvw/eLrdaWl7qf3jt4RxN+
rEs7Nzg5SjtMuk/livnm1ZnamB5CVRNQZFYpBlqIbIcBuV9XndCLVAfjlV/MKxItXkxyBXhlIiYU
uS1PcaV/JS6gAZMYt4kKYGVLO9vbs/47OfYnpRIRLSNBq9D1w1ZX+CjGtj6qAHvZ6NTfM1rDqFTp
3owaJ+xbnArwBSn+0XO0SKwgOJzjgQdsUN6AQCa9Fg6PBg7BozRJI8gk77KscQIZVo9m3TwzsarM
GqRLQA6EJ+TDbErmCd0iT67oKYELPdSTbq+QHj3IevG10VuZFCUREqDVFDyainopKusPs0kw8+Gz
jBVStYmHGom7zW2st5fZGgj5HMedG0TH4r4+9JP2E0j5IX2U3FbMS9CLGT5Y5hUbq9If0HEzGtQr
RYTb8AgHD3W9Bz6jHuDw4kY7ZKI45xx4eU/EiGz4fTUWKwoQHvyJ351jX0CkQE0UvAHpjPkvNms3
hCFFi6b2vc9oahLOPbYvTTdYDpTIIVVS8UrFSC3zDFQtdSqq9QHKjgk3BXLSLpMa84muBd42ocut
uy5A1Nxc8+SBzOFPr3GDsGzS17G/Vz3ostgF1xanNQ5aeUgH6pTSJb19uGtlcfEqhjpQlObLmDa3
qQtwucyMuXxfvJMAbKIa5Q410ji+8U45aadjCedOa0X5oQ/4hCjPt7Vpv3tjdskp/XTds7d5swil
0u4tDZhWl2Cb+gT2VDQUB99srrREwAvziR685a+Zmu1sed+S/Kv8LvM8rjev+FI1ParqO4PkWqSu
Lkm0+oQ/oS7d0yyLW1ew0Mlt2wxTcupWOAovpqN3h3YZpI+x0W1FhTwU4DC3UvMZeeikJ096YdUT
Tl7ZeHaAXzM5nwIoMPHkhGNeFrBaYDu2YtjpedDh7DEcQI1WxDQBq4Gp0CBGQqklzEugVmzxZTDs
wk6NOrwejDvbbfG+JVmPSr48KFbUL4lAwFg2+hQ6LizKVMtxVw7E+eTuQLQHO90ola+DpwM0ndFT
WYqI21jMz003ha5sMqpNyp5c5h9txO3hTrhb0ge4b1tLk8xmjJ3ZFBEFJjLHvAdPUv+ZKW7ZSNeR
j0GnSwHHxzhAS4moWll3+LkVKarmb8rsp3b7Qye1nwQM0tQHnDm+/UnrB5Ouw8OGH6jmxi4QkqNW
twde6SJuv4WnHvyIiCMqp+ukxs9M1W+5nqVbfbGJBr63NueY5tjLo43b8BtLO8yD6axeK5sfZRYJ
DUBL88Zy52+CEjHfnxqhu+tAuhH6RerFqFxDct5HHnq/wCRXiQjHVdNTGAwRv5GGdcPaLsBRo19d
JWiht4buXIN2axJxxgyFS0ia+ZcYohdVGpueZ3a5WPNIvNcLwT1q9Z3MOQXdCWxgw2W0xoAOvDeo
MY/4zzM1pKwYK5ITj9qY+d1adso66AZp735eP6YAu9tqrk4pfsqN3HoB1M4g4n/wB5TTPbD+gRAZ
tPPx1nZURYfNsNBJEfp2fnlrNTPb1z7Lfg0U8lEGPCii+mNYbnZDOyIflmPQsLV3lP740SNUmOS+
HlrXe2mdpr60Wn1N22mxDkAhQd0H9jNzceVZfmgxGdvmPfuPxe3MXvulQrvDUZqHleAlngwmbBmG
ExvnX7dACGCOpHvd3emROsAoJ3s0ds+we8wD0zi2Bqql5zL4O9AIseg0CF8ude+lcXMVxprW4JBu
dLb+5mVKKkKUg91CdUOLU/2JRp5TKhscfhDcREVZrb3gl/gqg+LowS3VRTYjTa5C2xL3jQO4WVP5
uRuJ3K67jdn1w8qRKI0bxzBxmWAezXP8HXHbwSY1TclsqDk7Bc7MqMHOKxu68rHH4+zMz8B7y5At
/lb3rSODwQxyjTPckScEkoBHJK6mZ2cW7sbp+IRxkQzbxmw3rNjM0EqQeVBWmeuejD+Y4tElIauG
UT8u7Ymhd1GqBXQlozvPqY1Qt7jggmjaOPp4aAS/VbdC2M7u6w/hnekudyOcCqV6UiorNvMIFsHy
jDcvazcD7LZEBt9MMoZ1iz9+lRc4CnpN/IlE8kE2rkssseVteQsRZANwDr4B2111Ee/T8U/r0PgT
LM3QM23qQ6eitUF6x5lYQTjCsbVydfemzezw4CN9uVDyTolPRifbu0Xin8Drg4l0cSzudDCcZdm/
dC7GKU4W/u/yD/R7OiGdVzodGZUlJlNLaze5ebP1yQ1YFay3D0pDdqq0BRjOiMVx03ORNC4uC5Qd
QbYh24XxrTs9+ha5PhW5rme76aswawzs/iRiQUMtxrBuMEizgAes02B5LlW3a9FXxbL+NsD+jwMi
cv+xjNQHpYrnR2Gq/Ec8/14ILegisahSeix0Lt/ckdL1Hi3fQzb6ZzzJWz0xBrbJYjWajn80pgux
tQh0xDJs9eQtMvvkkCzj9jZlScd0MUZsuHWwXcWBd3MT59d19CO1pdPr/bEzryqqXpVE92uNjFlq
VOkFrxZW3LMKuH0xg0GNUs+mG3/jXz9lE7bMEgePY8FOQ4cjMo0w3CSF0mWge3b8NJxYScB7Kl68
oSMZfLC+GiDxEA7SEFgefuN8YIn00pnOj1Tku1vW9BFVNTeYTbk31dp96/IweeI8lDRVoi2+sDHe
D1bJ05sCsVW3AuvOqkiHuxS992FmDqen0NWWdiqpihfZc3xVCfDKJEhPXFZDaBbxtz8w+dYhvtMe
kso24n0OmvaSFPmDlwd7EUf8l+pZc8ivKmbMR3b+BXYt2UUNKNu0rjhZHMVrzAO/jpvox5p2um+f
A+Hq9LSlv5MxiJEGPoQ+OIQ/jP5myJMXf9i6fcKKRqBBl+VCGfRxR8mnwVPPRaPuekxvawqKFQuh
Gd8jmJrpq5WKPBTsA5QiQ7WzbUTfbGktWpqeJPQq/7I0DL6eTgtr/0gY1Bn2CmRH9nFwMfqJ7DES
xNO1uBNYHT3Eg/lsoDs/6hPse/C9MS1KlLLWgK85Hfv+mFQVWyfPe1Et4A+75LdZgDAZYgPHKR4h
DtqDdPpHvaEbmIGAUSz7jIeeFLklenOucFj3/rMlrY2WPRacFTQEE6mZigQE9Iskh5XYxshCmbVe
HueKRr2BIehNvJxQ6OymFggIgqvoyscqV6B4mvJ+LAIcqDALTa9+zmq40k3wXtfxdZLWK5fOw1Tq
E7p/anwLBlqGXaDQ95qlH/V0WAZJlKqjJveixCiURlvbJOndA2GIJAX2sWX9EOAbo2rQDxaGoMJK
Lz3TUNN17uZu5tKws4+qULu0i97yCOkj06up01+wG0HSzKXkqvaulr5v69+6GG/GlHOFMJk1rTt0
U19GNn8lmcVCTW5ZJ3RVtUNP4cPfjG7kB53jaUkULJK7ybWphlqGPwGVgQGvx6VhYYEGPjc1oy+2
klED3TsAK6wN+kG13rMotv1Mnd00HPIlF0oY6MlWeQmPUCLOwbJy84OZon0hkmSXgDz1VSHVQ+Br
762p4Slm1pI23nPHdITBjfvmlyNqNmzwmav4C+GVCUeB7HF5LBeyA3kl3Mh6cps0LJc2yCPE+FoM
6rMP1BNw8Z1pw+bJLsxBH6qhvrBRVeQX4C0HtR7AgUzQF62FRgoLuI9zlFnXGi5dG3mK9vLRS8aN
PWXy6GQ6wZHLGiwquCKNDjGHGh7cTD6hBPkwI8wqAEPeZlwy6di2vPE8ZOPYEj7sG/spG5/+Vg89
oDMPiRlqBKylTbzvKtSLbcTRPSfZfT2JW9X5y3Uc5ikmJ19Dr9jfGVxHXTuSz3NJ+B7Wjs/NRioG
rqGsQWFH4vDE5NI1ra3VAekof2U33PeO2ovGSrYufq3t5NXHuMveSfFbIocA6hPdcqvrqsGrVe4A
4nwRlXPRXcizdWlcB4WbiVVG60BybKTYW9UAzTAu+22aFO+1wvNctLylbXxw2mDkOkrTbRGkB4fI
yi6lUO3s9BDbdZg3pXNwqvSuFFayB0UfC97a3kXugoaPJXiz1xzQtzEK4bVkrvfmx5A7UWi1S/Ig
YXKAnVceC/wrvlP4V131UlXu/dDqX7oj3iOnv4OLXa1MXLTtqK+zGe9YnJzyXLQM55BN5EmwjyFF
VDpaMk7jTS6rlz5gmGbbMEBMHfOibRytuOOy7rVjV5v9tumwCCXT8CCHamsUWCBYPU4rQxsOCG5e
/KgG+V5YRljpwU2L3IAhBaVVH28tWeCQMuy9n5jlUavtb+nZ58bu95ip+Cg15FVGBCjdqvNYNeTL
pBFC1b6HhwtAs3IcXHusj/hMDakO4VR15L+WtzI1oduvvby6W1rEaWKBNy8CWlfjm9C98SMSMeQc
99vvW/7kiOwhy9uQF9QhsoppnpPI9094e9ii2e7TyS6q4WLOw44F+bsyaLun+qWLUFPE7k/sW9c2
Gx8cVECrribjCSk49AQB2Nsq6VSdeNwUfrftB9w3rW7lO0Tap6BHhx2xglFi2hvsSEyfh8y10/mp
wVRO/BhbciqW2VUxoAjnOZgbOsXKG/AXaUfV5ETbWn69NltyJSnzNa0AXBNwyDcl9la9QM5DgNav
7Kv9bJd3Sss/gRnCsLLax4AxJT+nrFYDC1cfSg14bobgwlJiS8w5y40Op5QoMn4nLF5KhHFXxXqJ
HXyAwTh5sxnSrfEyEx1QTPe6YVf4ssWvahO2QwPxvGAfn3OHKFkxfsVoP3cVzWzbiHYbOwJeD4lH
kK6xDItcPc/PZk4gLNYIgxwjwY5LevjJKBhrjXZ5yk/JolSZgvbdbKNNMKVvo4npHzzQufEFErkq
gOJqwXOsmgoZiwsQP4hCvPXzY9lRaSTs1vMGixm0HnNF44EmozEeQDW0Fx6JEjHOPm+RyYiEO0QA
CxJ8mWsyJT9zyJah6uQ1UaW9GJODtfkLVf4em3xwp3ChMtKO5H7If0hXRWOX6TvD+kZDaK0zXMlu
VbYX0m3WY72cVs58LkA7hyquJW/GsBUIStuR986J8j+eSVlvEIrS9rz1RCWtkG1dBROOrRKUpxRR
Wzt3L0lGa5VU7pXGy0VfBzqu1PCcvxZNUGxQ/n/o4Kp6ErB3MUNqZgxAXgNSMorGNrdV3oIsaspy
27rPRRYYl9yP4Pt2P6p85rjfAzxzQxnjUDMa6jzke063jNeoQPqtXcTqZLWcOUrkb0UP4cGquGgl
X/PKdN2fmrawpuVuWOGvVJEmGzMWjyhXLlhdmQm9pwaZmc3Id+amQGn7NPvxxVvjeCxqjOLUmAMI
GLvYmAlcWLtTMM4KUqEpOoneaZBgaDz5fsf0TCprm0yau52Se99yTj6ZMcKy7wCZhokTka8wF1+l
C0TTJggjAPO99dKKN7WMLljbEGMkl3hMUsRaAZ9vKazJBrfEXmdfsYvt24g4rLT6YO8kRIK1LpN6
9ljPWBBQ6W3REW9UNHOx2bB/k0BHksJAkDeHln7UoOKqnK2qd0s7eYR1sCKtIQOVoP1DM/r/oZlP
/z57E+cV8u7/MzNz/VHUH+V/h2b+47/5Lz+Y8x8+0EyYmZ5v2AG3zf/yg1n/4RGsyWoPv4cegK/8
34Yw4z8c2jBSObEn2ZaHV+S//GBEb1KF8u9D2kS8iwzl/4WaaS1K9P+mbXYt13A82/N0bGmeuyjZ
/0kGPOlxO+EcJ6QGF2QwYs5ULT2+cnfJVJwXZJfS2L3iINgIQ6PloO5z2vRXZawbMyN6WhBfxvKv
qfRIeNcuM1CGKBbgrWlj3I82k80/lBA3S699G1OxTbXk3Gmw7LJF8zQxNmuKT7Pxn2LbOZAD/flP
38btf9q9vH+xe5kGH9HUETzbuBlMx/4Xzw+RAWDSSm7GbIqfnKwRqwUN+JciZ9ocJ30xbDKctCtj
+bGp57dzFZ0W9GW7UOgct4UrHyUbJ4UoukDAqiVzjsM+M/LLXCcoIPPzPPPz17TlAY7UFBQfmdjn
AuRzdkEifD+2w56KAtH6/bSUTnrL6rsPnhDoqXE+WQR24RnRfiqkQxjAO8RMbvsG97eYk087WJJJ
+dlETHI0bOzeiD+7Clx7j77Pq3eEJiCF4QD6B9IPGloA+o80DoRAEcm9/fTyl0oWKYBYcsGGDkQ/
EWS4Bi9xVthm11p6Kn3wmAuwj+kHpx4AuJEKvp3SewBV5KTCry/t+3//5bj/Ynriy/FYafo84Uj+
XUv/ly+nr2rbnx1lMtamivOWh2l09kP3wRhlQ80mauNgec1aX+YwE1QZTZyMwN0SaXNzBiLthnoT
8W+DH18eVn/gQjcJLZC5ce+qPpRI9psc7qJebGCRQoepdj29pZs695BItvEM9AtZ8MD0KnHzjW+c
y3Ha1vx5FUqVOLH3IJGghWI5cPT0mjblOeE5XUiJf/8P0dtXoiq88jGHjuk/aOi9zMrZJyD/Uv7r
RVKYOxZpJfYuHrRjEJGUQB0EspoJwJG54ebf/0qN/xntiojTNDzPMxgPmf9q4pvZI1kCHBNeGu2r
0ujEmhjYEs5FcP54IresYcF0ldcqGv9v1kpnOc3+5UDxHRsJuu/4DDqsv9aYfzpQdLwaTV57LJ1s
EKg18sHBgYngHhrkyVGKPHT5OrijKI4qZnQGL1Ka6/up7CGTZL/pMttChHc/txHMPehQNJilde5L
68+Coe16nlZndDDc82f5pH02PS2X5UHwd1tE6sVnxxP+913uu4cZKYHZ8DwPRvabWdWzH9xmkzVA
mZa0f9lvX8QaIdagNjkIARZUv/pCSzQjFBCG+RqgGV/ZLrhMBs2fdnVHC/pgBvxzz8yHUq5+qyt5
3/A5IBBwUrozJJ7E4mEQefpYWNarmXlPre1uA7N56Z3WYdLsvml2XR+SuN/qHaIWEg8pwuaPyGL2
0qdNs9XIHgpbpihgVYPkHpvXT7yo1p1sOEz8hIAmU8WT3MA0m0r4j3ej+QLSicVpCVQTVTrpq6U2
YOcjOBBdqhihbVXK4lwe4FcutXHH4xo40zvyuGuGWG8YmDf1jADCnE1uaTOfylOTSEm7/aFweqoM
CCSi9G+Vlz3Y+DEwgbEEEuBH2dxlX+2EzM5HHu5WSHfAIHLERzqheBPuJbP8Cio9OpKbSfAMwnqN
dSZDMdIX0g7yLey1gSk8Hpx042CdWucmVW8n8nOWs6rWG6bCMqm2RavR51W33q2OAwFOU1BjM9HM
nOagf3Kb4i1aPCGuRX+HmOpbd/2LZjN+bPsRoiWAhywbn6XQf5HgfjjEQDMOr+ZbwRTWddRdY/aX
pqwOQjHK5IF8iAGXbUorwl6ilsTWhdvHKh/MksmgqanluikMFmueeYcl+DLGYQDWCwnV1e3Ll4Rd
La21cTIsOXLEF79DS5+IqgshQmZe8xwV81g2AGG9M2eGuceOd0piHhNRDvd+Cewqd9/xYbyaFl+P
LscIf7L92y2ZO4oxXF+eXTqLQgdzkAXO+W877EfiaI7FgcmZFyyIeuiAWiKuTD/0zV9EhWRZUfTp
cyDjV42U10lK8pI48IuJoYDuM1V0AvHBNYi9Y+ie+FB7mPOLDgnJ9KheZYcSWdfG0OrfAM77z/qI
jgrS7wqeEcbNmpgQbeoezcF9B95Egq5ccmUNFGo8fovTg/WWMAnSSAtnKztMTkKh/ByqsCfs7qQ3
NslER9GCXk2WoBnbsTnW9X6nlWGh8WdXDF96KXeehX6jwhQXXbWxupJ2r61899XXy+9BZLzY6KMJ
AttrjOyw5Yc+G1W65/LP5LFsHxp51q3X5ZF1YrFrhdbs/Ca4RIN6KWYWAVT1LWJa96x5CHRYHb3i
1HlvbBqPIUeFIzoaGH3uPvBsAe5hZkoILv05C7MRwQpFeyw19MWEI3SGvLScxmNQuZtCpN92PwHL
sQhZRHrwTtzCQMeKgKEgmbjI5WfTqYQXzCbDgntrtMhJ00uJ9AUOolX8mUz4HtG41kHBHAc7PaeC
QJpK5yptreTQzuDByjh/MwreJVYPvzUxvEYJe4eN3R+bM1gOap9qFAwsmLC5s96Cfp4cMpLzyI5F
BUd0AhI3jw9OsuxWeNFbGrv+nVsMv6MpfD54/hCBLlu3efmjVSo71XiEahUZD303IT0oQr0MHqfM
YhnbHmYnxnla+8vfYzOXJU3LX2K1qAGf+oqgrYTErSTFO5KRwVXKgYHQbPKaLwFdNoy5aonsArhl
rMwlxquYLdxm/jeD6pMQ8cQIl8ivlOwvdwkBS4f+i3yDnV4OGXvMQt0ySh+Rz4dc2PuOJDG8Qx1S
KcLFWlLG5iVujJiFrd4wmCd54+Z5SCD75lKCHbFIKuuXyDJ/yS5bQsy6Jc5sTj2xajV2HUvUWdFa
L6VN+FmzxKChpVtC0UbS0TDcEZrT+qfc0m/4AoblCx3WzbzxR6xs9hKyJgY9QtHcvsR/OuZuaIFM
yr0c+wd9woUtEwhGo+rXduo+WCxjDNLc6IsxG/8NeENAg8Rd36Chf14oMgNLSH5xCwuJur1nVRwj
o1PzRztxfAA+o6FcIuWGhnC5jJQ5MDl8Z+TOZaX9IH02xeaU/yF19cFtUuza3QUCwW7uTt4SYGcP
RKNMPeFoy9Bvbi+uheC1Yve5xep884QYTozoGXSQQLKceRgJyMsrPbk1/PSNGCmoU+1WFBN65yr9
T/bOYzmSY8u2//LmQQvhIbzN3iS1QkIl5CQMqCqE1jq+/i1P0q6xinxk97wn13iLRSCFh/vxc/Ze
+6FS2VNCEoXhuB1XEhXEF5jzHVnIYjNJTuJIxfXB7xAr/W2uHdyCQOsicv2KguOtIulvIPGvIflv
sqBPyghNU5pDjhpPoZ+xpXXEBU4Tkm+9sjY2SYIZiYKW2AUagwgSLUnKJXMwq5wf4J7O+G7ekynf
YSbwtzr+L8jpiLi5DSHWnW5zFWUY5EyCmrZ48FEBNA7aKiLi+BRa5EMuKRctmYgh7t9GTpvYZl5G
ZmJQEZ4ojLo8N+QpGuQqUvOiz5fpsC0r+uHYw+blLIs9gbvEsQe0s/oOm05KTiCa+B8aIvutiPQn
3c7StbTR2KHfMPcum1c6u+GxbDZU8OHStqcQUbE+YIJxjwlkm+Wk0Rz1THGIDf3E2nlyAnKdbXs4
VBE9d0FPJ2u0PXCy95y/nuRDtyX0gV7jV+lwNsg+z6FflKfCcO5BiK2aoWXDHaEQYkOCCGDPX7rw
32ZhaIypUS7qLPaV73Dga+beqINs5Q/ECoouex5i1LcIMO9Kmuv0i55zq0c2Bu6R1G54U1DeAgKj
fJuQAbf+JHahwuTkplv+hI3F2xJpyS8oAQjAgXyPUmpc2tHzpL9UBGd7FtAzzSchnvv5qqFlqVif
r3kflGcc6hjRnGiv5eb9PI/vjeYGqw6383J4R3tRLBrYxZ7D67AQkNBMdaN4Nyfat0y1l71hKUfs
kW6YIHjLw21nzXdF3xH60vXXb7MRpYHXm4M+tZ1NGneo5+bhMLgIGqDT9TKflm7Lz9SJTMJRyOdj
BUSqEGZ/V5hNjvb7Qq/whOenvfMyDq0QzcCqtG+CgL3CZ/6yjWgSL/OS0GMN4ZAaeXVFuNZpkqMZ
WGGZrNdcVWEetcFhsLwbZIPR0Z4WJR0t1JpMlGoyMFDq996u6PehA4pwMD4qQtmfkry9DHP4XJfT
XuT1fWmqpzudfgxoJNsh/sGMGaotUKl5np6LiIBjXHEvSSnWSDgPrrM28EuZIvjuEgoXIEdtbdAm
7jxecj5apNbVCjvfLjMjrsBh+ZX4KncgRQ44PcwKwh9P0WkuC9yQvkFA0VyBcbOeTTlvWsd6tmbt
IWmI4sYRTziVOa7hja5lLbbk1G5j5tnLtmGS1lTVo5MvAz7fiolzoZntISa8PnfnC8FVPGwRc0l/
pBtdVwr2RFUAC/w9MtBd0SmO9fwdjCpqrkIALDRHYxuTHRmO1QqzIo6zmRWdIECnHegts8pfFmaX
r90Yf1rZfc4hClrSRcv3/qtHrstw1Y32HaVUEVbbIY0vzlh/Ct1+ED1hbh15AFH+pmuYukJOrarv
Hol1WXW+Ibivw54Zb0UvD4ZZo0kOdexk/oruy4vsiqPZTThHk73T0qnV/KBRbJMP6oq9CvjjAC2o
QqCc8O/cx6YC2haFeBDwB7qtXm18Uz6ysx/iqNpZOdOl1L8paZh4LXNUmJ8PqTRvBotRQZ2QQ1bb
FykfjfqxHAxGPrg6F8QuYqgbz3bL3JTfTqFiaPA9h1redPN82+jejpASA8uwmg8EA0OLqFIr8WC7
4WM31Z9TwxfFhQwYAVLmxVBy4DPdt5nHdj/qZjNB4bToDE9x9uYRvO5xwC8S7NdVYx0rbfiAKU7r
oDjhZ5hWISHp8VvlQb5oDThuBQhZDxzJshroTxeo4cMRjWDO1c3m66PUbJFZjlziNFSo+VDfTEbz
iGkWG8zUNasZaYJ8CxzKYiSIzaopS7IOqm47IOEjno4Mct7MMiCjE+z39J0Pt4BlpmN0tUOA9WPG
la9Wj4WWrcLQuxskvyvDsFTFgc6Ng9+BRIkjBRp0UTzV3E7odnBn6EIBlchOVuzvBR0k+gsAQrOQ
wFWteeg6asG+zwENC/oV4PK2fSzuGrGDrkgqg2rsGB6vwA2jZZEPR2VUm0z6ToOmmk9EDiyboH8Y
CeFzsed2tLg2qCPIuRrf2sjotiJPTsT5NMvcqMUZfRLothbdqi+qQ18YnnrjxMZ2rly7Nae6OeAq
ZqIbl6Rn0624jGQqWGX9mrMrRN59XlcI32kz4Tt+7dDBAIZckRF7VH2dTk7PI6wQ0xhu5vGQ8cfT
pH24pbevsBPIMDyV/fxcCHOtjyHDXB5RC/NmVD+GZnoif/s9NNozWOQ5eldxcxFTU9U28F3t4Jjc
2nt+Ym4vSfyGukzPwXSMW2er0Ydfzt6tH4vPDkTestLT99R6kWGKzgkM8uQknxU6DSIKIVdsruNv
u35lysm/WRstFgsi6qCyl69dcxa9e9J9476rmJi4ww3Z15+BxeW5ZSTgbhRJxukYG1nXnhHjfKFJ
tDiY78f0JDRaiLkKuk2+Jgejp03YHVfsAtK96x+mIj+pjy8KyjsEYOexJj+9eGMc/TWW5aNpNMui
y1fhEB7nIlQVGwSdKgAnof4BExjiMTAwkyYpKST41uAo6+C7sq6BSkV6nm5LB0uof8B19oyV6dXT
eNRTGl9NwbbsbqocTNDoUBdDN40Vg0Xu/QC1qxxumspDcd+tSPV7xx1zHqLhJurENgLoE/C2RWnf
C2Md9tYVEz+F5d1YcekFe8RnSrwuFRFHcDrz/i2x1Ux3o0/OdmrdfQWYEMif4gn1+OGR4D37fns/
FyjNbXa28XtrkTzPOO+SIt5cagXPaRjuutJ0luS0EXYSe1BoCEe4RnRYTfFR9lwvqq0+FnKjAheC
mFY4dN4nORCN1yXFInNqUN/0bhuBZ6qgHRmjkVbfv4XOClHJg9LmXyNN2gL3HyRntVb8KmCM6hxa
FQaZWkW9sBkKXhPamK6TU1utJ1LKGxPzQKX6zcKfd6YyVGGyv89m/QKc96lII6RdHsZEKj0o2XgV
MDuA1oLuUP4YBIlValGzVWFFq+itW7l3aQPWpUGv0antemFS/tYsl5LxHWQtflPTTq86B8ggffV8
BOxOsCoYsX1B9kaRE+J/n8rwM/E+y8Y7ECB1sghksDgt8GZSQ4x0s1V3Pxhs8kEIAeAa6OvmfSL5
6ep3YVx2+HkLbcYbqRtPxsDeIz+jNjkOIQMEVUjxee4q0b8OGl26sHPOpU4+DPEpsfopnus8lCCH
hvaVYoI2Huk0QYRqtra/FXDW2/o1k8FF5WZcW34hJr1rUlVDVMs1pAe6nsKO4JBihkGO1znrsI0Y
1XrMzQ22BOXuiX5v9fcRkpmrm0rvkk98Kauo5xwDk0cY+kA60NjE62QmKoLe3ufv8XVWx/YQPsaQ
Z1FjB19TQEOnHZudTNrXa25YrrKufu9Jkk7Vay6KKXEfVc2rMfHhUauc1bBBr4gTnMN0JcyLb+ro
6VQX3hP3aomFOUZS/54G6N3VAqkczYOOyUrxKrOa3BKtTPwlznY6ZUQVqBamW2K+v8acqB9fFQi4
4uy9yUvgyAygSyy0KoUIVwUqs9oG8EAOVcVtJ+Temk6+Yi/8/ttt5kOoG9ZlGN+hPd7I1N6Oaowx
mth6CXCZZ/5P3+Oedssbx9cuSWDej+F06LsbOP0+6PwK+1jvkziS6y96Wq+nShoPpmA5SW2g7UfT
tOjHMxYUB1xUMon9TDr5ujOaaUXK1UNeRCRaMGCSGRDCdOzPGVeHTYg+jhlqSEYSrjmu3JywIngZ
BNE9wVygRuQuszAKQ38K0vrS1cajMxNmHeruizan29aSJ9nO5i4qXX0ZAMnfYvxnCFZJLDbKs66T
ayEROkEfHqCQZF6B/dihAAX7ntcoN7gARU9G4saLsU++srZ4bce8YE0v88k7FDMNqKbdpEX8gdsj
2rvpmaQ8bJOCVdXW6V1AzQ/6g1C2aczhPEMJx3jGYpPtQwHG+ZqZ06dsHy4U7kUxmO9e0ILuxugT
5O6FAeLNRCF+bWJ30ri3cuccSJgqoPLXHQLwxdgyML5OvCItPo1eWQKhN541rsjM9U96qd8MegI0
VpUoCEYvIiFlxAOaquLzYrxUdNsB9eAsH4bRX1jovRq4I2tCxDZhjyoq1Z8AFT+bCLeXRkuU1BAb
bCzeNksJalYgVfUERExP5oAaJe6GFKcclgEhGxyVjWpAtt4GG1Xg2MDpvZnDzGbmQgM8oT4Roo4I
1t50ApzH2D0PJtFF16GWil/yjeY1ZULTJvZmKIMdBiVUSRLCnVqltdbuZ2hGLPR2zbn/gOrqoiPe
ntOKLlfb6qu5DlZBr6FETpgNQA+81f3hO+6mr94cHvNPUwaf+N3vk5wGbrm2YRYtQyQdI8e0OjDB
z75e32Dfl1AJ/Ht8ndyd+pWWccq0KkMqSDFcMvzboA2E7U4DQMFiVfmmtgLutYxeGZeqn6bOSX1M
PtVp7ffuRe0XKgmoHf7Y09QpiKSCP0w+r9JNxhfqPcvROquD2iyDr+tU6X+n//8y/cfXoVs6U8v/
vwDgMfoWpT/P///zX/1HAoCGWjKwZx4n6Crx84YfTQub1PhNmhC4aVlZuulagnHaH0xYy/sNDJpw
pKAX8/ug/z8aAPs3oX6UGpuawAAg+/1PmLC/0OrMK21Ut6FQMM6zECn8rAEoA5uElRoJYNRhHU6t
4K2Y7lHOEkQfZx+hXyebqLW2NkqiNSyzGlb9tC91ZKAmRGkGBkTP0jB4cMbvOb72f5tn/mV+L5kn
ehKnvkkNzjD/55dnacWYagm/A1j7uAnNH3PCNZgO+VOfxCgnIxxeHUxD4CwBxH2S3uuguwvihiEs
m0sfKdWxM340FjTASN2AfW48/0KJVITen+ee0sbFTvapy0tFRabexZ/mnkOGr62fhnYR0MeBTyEI
5TTRzY3jXWJ6+ym3ECBTzKNs/kwBihmzO6z7SdMPlQP2qwm8Ha6Gif0J9sSfluPfKCCsv0yEJaph
RGcIRlySUX+dCEO0m2fhS3yROkYTK3QRb2u5hAqVv4x42JZjADuzRqzH5MJ+KG0Znkv6SPsw18WS
SPLVjHKA4QJ2wcjb9CEb9zgUsHE7ap10wl7c5NHeTM16T6J9wIRG45rCZI3qyuEIeRzN5MGLrXiB
SusPUPW38b+CH8XfvD3x14/eoYjz1PPlmdDsflm/feXari+pJGU52KjGrPdCELnm4ZBKGKLheUUm
V/tRskmnwjzPUbW1JYOi3h8exza608IuOHVQ5lcJoU2LshIXgz4xDYa8XqG4raUfAk2wbypBtlQk
NZ/IOVlsC6LpSSKro21V6LRIKyDuQdTAo5g/2hwrYexYGEdghGhEqnhezqU6QcGOCG85O+QhxwZq
j9h1Lvm9Zqd7EGnUF2KGnmN1m39eA3/l/anQXleCDtelbaKD+Xl9lnEac+PDQIQQ6KlgqqSjuElK
7WzVDfgDgH8qdFBTIZ9hgGZNvJc1R1J7Rdml0VdlURs7cfiV6KCYSJX859fnKKHHT0IkXh88QsO2
yCAzDPcXHmFlNy552qxMhTZQuafW3L4m8Nno6R3TsHkdHWAidvRlm8UpVLezG94nOfE+t+CdZeR0
I+PPiQpMr6tXdXIrsc3YqjtMEtwTWk1l8SY0gTKVrYLNqy/TT5yQkODEM8kQGJu0B1P5FecW4Qy3
Eea5hObk4tCI8NPwkQrFOc3pGjdf4YVfg5et6hROQK7BaArJ/DHcbpVEdBSnsr7rsCkuGpvff0Uz
AHE7zelw3yk5VSyopHrCylQJoAIw1U1RXae60rmfA3r0qsaN9Tt8gOeEN38VKv3zJ/5XrKWUuq4j
MwNUatkgxn9eEVVIJ9FtAwZpJfyxjLsitI1l6N9QiK1m73tfam8wpH6/ILQkzpmWi3QcD1WA8ZFk
utfJ400LuEGL0Qg2lqrT8rnpGZBwrymmzTxh1KR3dB/6pIlwlaPHpil8L4k1M//pGFEXfU8G4/cL
yz+/v79b8ToaGNMVOqeleV1xf9qRnUnaIxO8Cctmt6L396kEXEprlnCRHV1eYlISPJaPLPPrWgfK
t2oIk1xomYr4TAl1QCMczM0r3Stcv/3ln1+hhb7v1zWvCgJ0nzraQMP7RfyE08ZzrLFmzRfeS1nn
D3SqP4Imfk9OXmFvq4wmE7JUxAS8eDJtl9c8VYPKECg7pm/rvkwiiUmr470E60nPudQyAGnoP+QJ
yqdog/3qMuo0xJLmvpsSsj5YeapSnaHDXGM5r6vzn9+Y+OuRLQX6Zosjx+a88X4hDxtQ87IA/9v1
N6mKth2Jd/KZ/KrnweuBgIbB0yys+2iudqUVnxudpaCUcurL6UY0Pm7v7BPfHlG8w1CgWo+42pse
bEsEKMbKigkDVlgrW0eVi3ERNYBC42nvc1C/Yye5z/PkinOg15qqi9wITZJICDB+G+kjAYP0gkoR
QtLSFAMfFDH3dOeMqXiQqVdzI/O+hVZ4/OePxvnrWSyF46B5U7R/0zR+2edGV1TmXJEXMXtsNep+
78BmHNQNIXQo+8NgZ5t3Q4XSSX1WhmrCZMQuIwtKjvIdI/eLga/QysSZLKl7Zsn7ZlCzFAsIg3MG
BvpVRe7S1uJHx1G7OpG6BvN56iBigYPiye2+sz5ORLgtZQwTkH5Ni+sfd9trY7JlYU4/2SK8aYS2
zHAdlnq6qkfQh0gWZcltxrKnZTl3x8DRYHPKi263hyaq9qYSMUrLvLe88lWL6RRdl9Z1oZWaiZHW
//bPHybHwq9nP8JOAcUWgq1lKN3ZL/rVubFLYcbGsGgZ3a8JGV24Qdutq2fI7aBysGytzQBzr5yJ
b8HSGwmwcbijwQxoDFe07tBgSNq4eoUFjMusZRLC5wFmFGaP57iwbseh1GlKGDp2HP/g6PgNHJ60
RV50SCsjBQkjqVAbg3gNuew0FdgJPK97pZS9pDP5yaG5MEi2W1OoTgzZA2zfLQDJVBrpwUkPYVSm
qNPChyz17GMFiXRlUrA2vnXwavOg09w/WAlkusGjcRWP/cklIGsxtA3kBOKkwI4LFZy7iiVoaa2E
/OW2I74yeY+W4qNxw3ITW8bZsglsYc5AbBJlc9NkNFcieSdlPy7rzGB+x/ea1MT7nZyK8JgiJA0m
kd0aKQTTiHIqVjl9U6yqZyeF4th75Nl7LXIdtw/EoWvkDdWi3E093YgUq8MgwST1/ZHu4xlrILBc
P4M0Vxons0DTY+nzs90xKuwxHHdDF20pD0Mj/I4go+LU5z6SJ9GlJTU8ms44XcE5dsBcqyr67pcQ
v3m8t0OukhkMYpPz+KVQlw9BJJfO+l0k6oxNKtpyCDWeDXzaHrsIS8IFK5kwV6OFFkcNvISIvyPs
2d5rOvSpDKXpiOunkLd639rosSLMhjT0CgplC9URmVKTtwrxk855Ga3GDKyDH+CTb1Hqh1yZlqJz
zzppUcvcq46MsqPtdf3pmKWh33sL69XRpm5dZK69q0raD1FJqHMT01AgWY0sUWI7LXLITiCw+lXv
CFCbCJHaKX4nvGsfloBLWrpl6zD4jsmZWGYt3GgVF7akU/AIEJ6TaR9zVIhRDy1z6osXvnATepO1
H9iWFnHjPYOVILIv6u+ZM7zGo82ADHnzwsEQsWTfTZdnCnjRHXO6WUdN1wTLCLiN4WeLXJSKkjNt
zAzAf5WTVt+fYxyYh3ZA4Fmaz1rPJoUypUQMGBk3GN4X8EX47UNS3ra1wz+B7uycSJ6MOYaPbaV3
U4YbsKgBoDUz6XYDees9z+Z1NY4i/SELezVFDEEb5dcFBLkTxrhkxA9OTXol2828CoMp2qL6OdQM
zhZiFsFah+R4fVpGeo+gjPTXWfAkQjlAN5Alip1rLmd3BsIGIgK8xjpHBroqMhvYAVFbHgTp9Vi6
SCIb40Z6+yixGVwZGTGFmvvc6oiqdS2kcydRIZpT3a/1pN8LU7f2JQRIlIw1yK9EwyyVYilPtRe/
p/4snIEdK51sxBqrONI3tKfEsq3r265vdiSB7hEhhEvulOl2LFmodbbpxVCsc2miCk0+jUHasCSS
D82GA0Mr/dsYh2/Yv8V+hHDGne/L6oTDvI4NyjGILI4RoKHf4P0S1TXqXrHBDkr4kfcWh2a2DhB/
bkyrWJOdRZC3iIZ1Wvhfwqi+ErppW2IxUmQH6bH2yHclYFBfVAYbQOAE7SrNyIuLPsLCTM743THX
NhI13dGvasqOIYb7Og77JJ9SoLa8cC3m0E4MOGuk5zImGnZsRfPWNcHPcPTJkz9+yPq+1UR4ih1B
a04lVkHe5h1URYpXqUPT5tFv7KGvbOeuIe5bo6c66gW7MI8oLmHk7rDh6X6udN07Xl/s9cv1Rc0k
VIqlDfQS8xX21IrGn17RvqNbRyexEdiBC/27y4h/r5UDqh4mHxZu/RItZV1Z+rbXY7Qr1UDCOAnl
+777akNuTr7FU+1Pd4WAiBrX2q0VEvxVd8+kFoTVMqS0oy8gwE5kECdmUR5qnAlLhkGHSBPxHQiS
xtDuUjt6nBi2WX1fHzkfcEL1+j5jRs0IZ87PIZzt3DSOeqvLQz16d5oelMgDnyYnXLWM/I9pnZ09
nVlbzakBrAurqRm9IDgFLR/HW9Qbj1WDyduQmgTM1OyiJHuxWkx0ucPooJ3s99hFlaBmDFJwkTbN
oroZCu1Rx06d9n10jASOejI40w0MukM2usgR+uyVI5E5hlKgiY63PNl8thMP+yJHu4GERH/KSnte
kRrzR1e9zx12njht1pnWI/+yOwgJGchF09v4s/HsSETJtnXjBKHY27M7sTtI1GwaqiTLJTI7nWdu
5hMef5fbi+63e633/U3tN29271bromN2C+50PeRNC4IRoUnSc90mlBVr8JCc7Fy8BQaN8cCqEoBI
Y30CZbUpcjfcd66PmkjD6k5qH2pfF1dgY6+GHkXGaKGzyQI+9s6PSVKEzKE++9qL1kQRjIdojL6i
uEPNie2fadwLsFukEYmW3yGNK7l6x+t0dELyUMCrzV+BZflfS3VmRq5zl02Ofgjshxhg/kpwYVhV
QJdioZd3cKjWnUN0emkNKKZq9pcmHB7MDCZhUFUDC4PvxtIQTyIwQ3mHWHWhrNCLzqzNl86r30Y3
ArykT1jyPDXXs4AqJwyBemc+1U7kLaOIyQXzpwS2MLbTudReB1/rABE1nEApW+UYAstKCCXTVCZC
FxOLLJsftZdycyfmVC7BOID2GM1ehRh7Q3GxOw/VZToAFLKdnh3CeffLnB7KLG7YWPHKQUzczOAS
QJcYPISjNS19I2XDVF+txRo1AtPYU4QYK3B03NgAbgu+haBGvlom4jEiw2ahG/1dlQTDodD2yuK0
MlFhrFp/uLejqbgPRbLBU451w+CYbBr73EZZ9lBTIK2MuZk3ttF98KPtfTbFu2wK/bOe8g1xj2t3
XObDvUTYeH2tWp0herXe5oDjs4EMs3H99K6uu+mYRM6ZeZYKnd2h0DGGdOOl2lfqGruc8M4qTED8
1O3Bhz+5NybtgdPZJWQFZglyeAhyQgZb0c6vGgLH5ZCl9QElx0fWTTe97tW3SDV3OBXRdMvhCVgH
u6lBK/RaKIkx/fI7rpAiS199K9h3mkEpCiUVV0w8rnFLgUMhnmBrqjTOIL/NhzFduA1fq+EH29id
YoTvHH5OlUvkbYt8jqyV7KF1lTFEJz3WFr1Vx6ehSS5I0spVkAzj+npoD1aBOpm0laDjUEebhqTU
rNQZycszWE1LP//IqUQRivOB2bV3rmIn3HLkHR2b4ZDms2SGujmFdC4IUSAUyCirW0fSQUtjbVxH
BvUnAxzmn0FMhZ83/joP5IhKlXWPIDPdFGGDGbsfNwn4upVDcSQsIzoGzChj6qMmGtmWrP6+SQxc
RDXPR9BO70jvvmM7Ih4KDutCghJC3zZkFJTU13racx3nzGu4em+NYbrxuvzVNsfnruBYjeM+XFiT
+OY3BwOkHJAoYFyjz65F3wec+9RvjZjql0ZVsZSTvAGlgZ+XwnjSmC4m/oeXEFwNfYB3oz77ukLX
ETHORMvGKF+bnX3peBD5kszANhEXQOe5WNdqqp2g4eBwJe1y7ivGSt2OGBXoToOxIoU64dWhjKqD
6HI9owZ5clp7E2nI8TwtPPNtMMVv/dv+GLbC3tl0JGCnNGv2Mw+8P4odDm9uSHiAS3s6wiZCTEGR
qqopr6oQEQF96TMCFhKMKCsz58uI43RvCwg1BOXhT+uRGkZJdNaj5wqP47p0GiQ2zbzwynlvKu6A
3w0Xx+f57X00Xl2HEFQvV+YUTTjWDPwXdRMuoQyyfsXgopUevspnRv/RrauSNjLdj1Zhx4MAlBPs
HszOa4e2SSaWYWCdiY6iLAFsh2TNRDAClMBts/d09j+GjJYDXsHztQQuBoinxVyTeKu+h9g8UAsB
b2+JZp615ClEHwbOHecHcGuEv2C7ujE8cXvhOJJaxx7PiwRffl/0drhCR8O90OYWlE04TWLeD0iw
dd2bNxq2kxlejBMV1Ngm6Hz6uNWCSQaVfQdHN8zB3mddnq57G7AtEbV0RdIpAc3+KgKCezg0DkbS
EffbQ4+rcuxNEjkAY6VNEurPPnqAnSCGfZ6YidCFXVdcrJzmwQgHf6Fz4i+zNERI2RsLTzp3pbr6
QYx9o6kZISEIxLHQLhHyc0ZE8fCd2BrXIdpgEC4wpcTKtlZWJrvr/4wGt9fSrGf2R1oAWe5NO01T
Lx8PzuTqBtdXnNmjlzfrrmTUT5seQb03J2h7AHDFFi+5LG6aW6P2tSc+zo0f9g9lLeJHJG7vGFYv
E+/5hFiN6zinh9HV9VavC5qL82RtO6kzgq6lftSJlBu1EeFXMepns0t5saPe3bjUOMfEa250rqe7
zIOXgSj5gWX4VkNKf3VcHRBDModwJEEcaFCnDqIAnd5HxM77entOcq6rczXwkEhurW0r9JNdxZK0
hfwxnKV17Iq+OXgNBkz1y2DsUP5KTdslqN5w2Eflua5VjRVmj3EVZHsxkzlKkhTqpwKLQCdrflHp
olIM8ldF1TJhxhuAtnZtDe1vmnJ5NiMT7RRipIE+662ZZjdGINJtjQKPfmexsclQuhtdymx2ooaJ
GZVD03cAm03/QAblxSGDCAlzd2OhS8WvPlVbv4Ca0nsQpMogN2/SFv7lda5jDT6U/SjYGpB5VzF0
xKNfrErZafc+5FBIWn1/cAUXbz2dn5soty9z1oPRYigIVObR7dtbwi4y+jPVfOF30rEiPreZqACL
ilAKzY1Qnoz6oi71L0PX/S0CrpcABTO+I809It09dm6fHfEYJSRqaF+W65O0pgka65OTUR4B2CJi
i/Ayvo8HRO83cs6THZP+t24OVnW9H2bT2AHnG5YYkM01rqhgbyTFvvWGYGMUVfo8R1m8S0r30hma
twUhEhROtc/F8FA4Rb/1xwFAkTW2OyeLXkuh6VibIW+gnvqS5XRjGEG5mzJSD3s77VGWE4GQNpzB
FQ7jRWmEHyKB9K1lYbFv3NlfuB2PbkqGRi6fczvJzlZiAQnUPP62fS5oPD/w0wSKym5tNF57+IoF
H57Qqo+iJIFkRO24BmURs2c0ISADHeSfjX2uHt5cC1pBHqBxyCNEWjEsNb+QWy7k82qegSuBDNzA
K0EYmG7SdyOnHtZZ7LQ0QFtqlb2mxmc2mdJJIxFZbkcZfqNoBcTmhGBcWP6VjxhsMNsK303E3xLv
STDBqEzFW1lzZfWT8A5rFChMTnoUYQt2TxhzTinYwylE0ozkn8HUz64HxzJL9MMsx5ec+0g6FNHS
sci8rPJ5ZQsqRC4Ce2Q23aaNBzLrCZrZ9j43F3c6SAW6QzF+DDrvMrs6XGJSmaA7kjo9yxcz87le
XlL2QuauXPAdwOYghChFqlc8Xqgwi4LaUjzb0fDUIScWtVSI8I5MKYDoY0sliyaYgBVgUBsNU8Vi
8poRSArt7HznFizCQEbJQpdkVhRNEpE3B9i+phfjjzTo8tk1wLNzXEqTszGfmpML+s7OrW+i5qNF
GYj4qiD/zesvGqMStkQKp2uDSovdeZkPNqq9zPuXubX5a6ue6gnXtSN0S7jCoynx8xQoJAs258pd
8djyNXs9Av2wNemgLvUr+FcHCFRZ031ujnLTuNpLF/blrrLru4Tw5lNdT/vWBuLZ4oniYZzGtU9r
XtUR1PaT+S3PCEbxtTxQ53AKLxMbfJZFD1Ri8XqC6LcsXH/1L33hXxUNpu4w5XQZJKq2BtL5n9+U
MY5Z1A5cQcpqZuDatyiQgnFXaDT7LdhrivnRtlx+5vzLCOnK0fiAj+ZVN3NBxlCPh1U39ZMu0+7c
1xjrr6/vf8U0/w0xjZS08P9BTPNRf/8BtvTP8cpKTXP9z35X08jfPNNDy2CbpiWZYZqMUH5X03i/
GYQuYxBjlqwbnm3zvf+hphHGb5ZhmawKUk/Rzui8iqbo2vD//h8ltGEg40jTdsBxUFv9j9Q0am39
eZBNuiyjPIsNSy08AuJ/XnsF172EiTPaYuTuNMrukoi0pl5APnPT0wAVzhnED+IMQQOa3HOG4W5O
AC3l73GSnaoiu/vT5/c38gh4In/3itDPUIugLGSI8vMrImZH4xlDmJBOw4sr0L4oYVniBKvetNDc
RpQL/bjKu3QzROl7Rq4pszpFNPYyVPX3ehzfam7zksDgWrgGd8TIAGCGw6Lj2wCN2z9MRfficIb2
mryABV0T6iaqCLgj5mwvag5Ty1s1w+x9TviHtmf8FljjAyflwfZULxDhCEpbPc/fKzP4EjI9a22I
JVxsh/nhuo1i3HgYUYSXjn+J52A791TNVHELs+Ollml+h3fioTHibzICbOVtdaO8y1XelI8JIfS9
i13CjLDyL8dqHxrbvOk6fE6HhggoWk5eOJ/h8rwHXfhtCJMzebbvWPjfuwKAIGbJQGrPAYV7Eq26
+mOotS2KW/xBsqZF2wzDIolVYJDYN+lt1sfvfUkQCXEdZHujfC2bgQMjfMq4A0zJu51Si9kl1xnP
5gXWlK5T8ArTfz0HwT3gqn001oekv0/N9F5U8Tt3hpesjs/AK8+Bqd3EyA48uXU962yUfC515tB4
kXcdy6wM+eENCy+QCcKiSNk5boQ1PHQThP5Ej8+TrV659//YO5PlRpJtu/6K7M1DFn0z0ASBjiAA
giBIZGISxkQmw6Pv26/XctSVvaqsq1umuSZl1SUJRON+/Jy913YupYwzwZZKtTAslZAeogHSyUuT
I0pTPxOITJFCNJxsV3qzovkMUW9ig8jjF5fe2EgXTW3LTR33VzpOZ3zCIJoS67XBRkQLY8CbXvHf
YLJcapwjC6V5yfPmY4bP9A8PudT4/PWts0HY6Hg8AIl4D4Xdn+VXTeRoTU8rDmVOQwAXn0vhrUo6
exNk6Um2QrjmlP8xoapVBJpU+WWkT62n3Zh5pv+w/9i/D/ZVaIK8OibSW1fXUYT99Y0jrgBfZEJs
Sc59s7rhjCHBl8MuTmK+MwQbdsVXNPFXis9b6fFGYrrj5P4iuXaYsL6ZRbsrxK6Y4vfIDC5dG1Pt
4wgRw6IbqNAH3jNht+fAGs6zRe4GtEgYDNASg+ZZNXghMiGkoaA4AZtMSZX6pdC3x756Ubpw46Uk
vsbOupyM/dSBsciUn2U5XIcgOWqUAyAgC1lFbzX1Uhk0d+XAz+Iz9aX2Co8W4Xd6MxcTvaNEbW4G
6HH5RwMl+NFr2T9MeXWpFvjrveVqsqFjeEBQQNX616tZz3MwiZmGIbCGtciHa+wM11EvbnaT3eKW
DPtfjtW8Pd71qmZ9MZkSoMMDkjFYTyHZZF7V7EaJth/MLXEkfHI0vJP28Z8fQud3DZO87YalGrom
T2qG+pvsoQRKVwuHWbs3twA9chyDglKoL25qmR5zhol45xnhJke5L4AgD8by0hKwpGbZl5pN5zGz
T9QpBreaivlosGCZYXosFOsXHfdIp59NxAPBEGgWAt7UHCcjeSe3Ui1utZWfWrPdQdO7g1XfRvV0
njBDC9P0dReYz5hdvHDyVdzddZffzJSnRMuVS8HihUsDLEy764bqFHXRVxujqirbayofmB7OLw53
IxBHhaUhd5OjqOwllNGTboT3x3OhmM9OEa6kxStSe4KwWCar4jx0GvgAL4cNCW7STo6mBCZ3GyrG
o3xiZpqdgbFO3WY/TYWx/s83RPu3N8TjNWRv5wlyf6sD2TeGRJm4IV1I96WPvEsJbdgEBf6YsGam
nCbiUyGC+WZ25npQ3CMIdLhx6scs6AvXotuFTf8Mp2RVcdFw13/9w2f8e73gosYzXAsZkItV6Ld6
ISmGAFcwa4Vrl58GFEvN2Bv2DyOJL3INxQJ51mO5v3SHJg7PUeKtTDQEcjdQNK3+ozT9v4optb8X
C3wcFx6YyevG8iUX2j+ppmIvdtRxxNObMaYorOQ10LrrzGQODwDbaqgX30waqYPRXHEbu/+wclJr
/f1dNw2WTKo4YqAfkqk//fqOjCo9V7kaYij2pNcz3pWjju4qhnTvZGz3U9lgqhjO5M3ecrpmscEH
9axuB498l3bKS9p1R0QVTIYSKnhnFeHrCkS2b5hQMR1gIwb9MJv6HSnOwZy+R5rqV238hdHyVCrx
sXQCTD7xvZ3MbcDzHnfB62jfigZiPUN/uYGyBTO5zW9Qw16LItmQro09isUJhnE8pSfJPQsynjYm
ckkMUqHRxd6UNrakxM8VrFyzf2knDDNtiTtFstDacSNfKsRL68GZXkCzntSwPnZkMNW3rm4R6qzx
4HxgSjnSu6Hhyzeq6l2ZOZd8Nrb0BM+hm+xDCp3IQsYhS7HawVuVC0JC3nIyGIoU7LwLv1T3unNm
kkDK14YieiyFvZ3wTve8krFuvIEp/4cb+2/uK1IdvFPIdThoPo6hf7qvXpoPIUwcdkRhuJKNdGtY
r1xLfXHt9m3wEsP/z++VLh/U33YNVONo0NAEcxR0fxNkgyZqByVk14gsr5ZBF0ctTo5eYm95yZhZ
AUigV4As+HXqWjD7tM4WUdNdu7pgkoOTNdEamDaEZyQxhskpZSVTBoxTurIWKrhgZSRqbajmU9+5
/7Rw/ZvLBdDDcthOdI4xf6No4WtWdH1kUfC8Q106Pw3LGTBH9pteR0+EBlYQXcMonalLhK1rp4ny
YNHxyHRnq3jIXTjpjklxqmp2//98Zf/ObENF7hBXhVWAv6LJ/+sS0TrwrG2HUzGDwcVkCW0RfuTC
GsGCWyfTIeMjkLQIIz5rjc1IseXY4I4B8rJpbbG7LEZTIZUn2yuJ+MhuHd+BalRV/W6edqImmTvD
wt4bKm3yQV0goYSZ1fXXOQSv2bjXYRqHBWs7Y1oQzomJsF1lSVIU+v+OFd+zASrPgC44iHMqI/xH
c8xRjO3OqWh0gAy6Rl74JR+HouKGZh3lMLOR89Tn9OYUUt90tgs1U37oghJ37Cmu4tp7hffxbZQn
GWGhkQlFuYkp5qMmvwEnoTJz+s82Rm/zn683EvbfKyCNFg0aN5WDpWbp2mPV/NPbow2NMFO8WYs0
qzYEuiAMwnKq6CQZBcSRnrrEexNRerfUTzWfDlnB+YXAxwifPaHq69ShDSXnrYxnJQctrvuzOmMo
6y3OW2ZPdGLl/DRfq9J4pyH5rd83AoZVm9jIGUYynVPbOMsTVuKlJ5cbZ0hjfnQU9coQ1YGTJNEM
P22NtNDsmxow6KlZB1D+W4R5DYjEENb0wv0BY4vgZLYtMM5xj3PEtY6qGs1P2ziHs2BXyl04HBMo
sEApFwRNKXFHoPr4AsiZ7CpH5KRaAWpRPKAEWWyg/RgJlRoaQt6KlFBUUcw0dCXgLKW55zVMfPOg
0lfx9EaoGKCbEYoGKwYz7sps/L4sxLoS6gi8YM43bjMfIrtOwcpEa77GfKjQSrhZNa7H7luuFNVy
tkvpy08uRmL1fuviKHNKxDAKabDwaNe97ci8WO+pzKx8lU9MvqLIe3NTiHEk1eDwvDq2g8vUQG+l
jATWEi/O6kTo7WM06uJJNHqdPyrKeO3gxOCw7imrJCjPReomu5EAtFiKU3S7nPcxd7RX0fXaOXoP
k6l8pCvvtmN81nZ1lcus3Nmarj4DhOC5pXh2cb+AU5xBsEUvncVhwlQ4w2qynsRKfXWjkd55eoPw
vg8nY0t2W4MuL79lPHvDOPQcFruz3P2UPHitew7gLfeMqROjWqtfjbQTjFrzq7LfEWnCISRpdxln
swXTyi9lJtyMqAWmcKnv7due+ZrHVJ24El5BDsTS7SffyHsxm74oacbC2kj06N7qgg4dT5Ub3TPF
WnX9vDOwqsKxhmxQ8TRL6CV5JREdjeheierZiqCAG/ke9j3iEvGJfxFmHIs+0029Tu6Nzo5vJDfO
72fVju4mB2e3z87yIJ66w1lkAATNY5dXTFzyTgVZXb5YBc1BVGyLTklvUx3d8E58CUMmI2BBDaL0
2Bg5b2qdwXHoX7Ougxfo6+l8T5N3PvClSeppE/PU+bCxmoDwsUp139S5IuZVWasD4ys1KdBWZghy
oKgPXX+xZ0yfGXcQ/BA5sKR/mDGfoEzuHQQ+3qOboAsPExGbdcIzaRUwLV0N6W/a7OUxPHagZ7ev
khdQGe4F3v9VNlTU6S7klGYeSaqTVYGDccKBP5BdyRJcB0120Yf+ijF1kxhm5VcUFI1GTlhC6L3T
Xw1Il+BtYUwMn7F9woh7hFh2bxIWmDSH/1js+zl5EqQUM/A+yX8X5+1Vlv/25F5SYnUMM9qIFsZU
uEfIftMmFvuCeFPZTnLS4YzWKZIAktUg6Mg2s6SucfVDozvbanq0ANUZCmqM1KfHtWjV5FtmIbEk
QyyevEsyV5eSjHv3InnJ8uMOwcQ7g2tn0Y/s9qLeWfl0tQbnvaZ1P1Us+IpGI6Zur0Y3rIjtWcor
BvzjjLzgIjtkUqPOrPu1hzLD4l8IisUiuHiSVZAZsHg49RekQLbaryhQLvK3uj38tizEOp0ceZBI
jR6J9uCBeqvC/jmLthP9IoJJN0XCqDD3ipss2MCScxSblilJVTXnxIgTVFwg8uEiaZN6Tu3s1DXx
vXcOOXKJ1AgcOu+caRgaaiI7WUpylwU0TcYztT4GlsY4tYLTce2glAttKKQ1Ie4ok5HAArld6LTk
WBDeUg9dot4X0EpI0qtnfEotBW4xVC8K+EwQ/25IY22cfWu8KwpBRxqxtkunEe9TYddPGhxOI0LF
ivcZN0lOyLBnKJcyfVe0aeLti++NiA4TE7gVuSn5U+wZLxpPnt8rArYLLnWOHznRJI1ODAzcQD8f
xfdUZPzIvG8k0ey5zVx9OeZ4m8scO1VZ1dGqn/vveQyFwwzQHw5R521MrX4aiXDYaI6bbwI5li6b
ZA/CykMZgnRRqfUnRQvpzLrxDz3qvzWDRqqCVN1XDTHhQdouaZ6thOkButLadgUHfj5M740a5U+P
DxDUbgsnIlyPJtoFvN3Nxi2f2ZiSnanI8lItobbpfAFwYDFhy8sm+bBRJ8wlwBcRG+Y6AuT+2AM6
13Z8rR9eusp6bW1kIYCV2WKa9G0mfJorChQvc2m1jRBD8lghdq5KvaWjlBwWjB+PD0TI46+ETKOl
xjAw5vy2nOqf+TyA4HOQkJVAhvErcb0tzGBMzgGA4GtEY2XUT2Qy3ifl2NREMjiznS71tn0VGZsV
qRTpNidqtZnrY6JP2rYJ6teCMddKpKWEsDMPrLVh57EirM1Os/y4aPqF0KNkW+sTNGUkQbM+gZoc
6IBnqCRdbxk4bHGRpTfrdlTQK2XjixPz2cDY2r4ekqiWsS/7CWP6pdc0LxUNg9dQ9V6cMUVsyzEo
SWt9WfI+gOjfKU4eb/nzZGDrPFVzfOxIWl23Aus+Gz1f3K34vlSIvaLdSzHf4MkQmpMH98Im1wFS
Io7WAISqQUKZ0Wsth0jqg9FDHaQ0vpiwDrDEDnvs9oDcwrBfFgTA0cWvtu4wRSvyLLnGZrdjR3SJ
0+p/zAlNSUZjbLJ9gfXCzzC8k09cIdYUz1bqTAerzqAzMeauHXj8k9qs0jYxlyKrTnZIvdoU1Kw8
LYUCTB7Re0FLJvWe1CG8BmQhLPveeu9a+Cthy7UltrDwhVJ/WTdMGWRtqnjK9L6FdYw8E/24zU6O
o/JhO4l6GD2sY5+Zbb03NvSUyOvjpwKS3MhDsgl5y+na7jzZrg4CNOyaatDXtn+2GahC2VjuWPeF
InmA6cGux3OWkICr2Is8Un5kqkrNHD/bXfIFgu5SPrVQN8Q1LjnQAxP1q7B4a3sW59b25X5aNTxi
HM+CvCKlJPNrBnWCjYbuf4YDb27PPetwq6QnCxvAwimCp1wlGbMJ713H7lso2iFos7U8w48TwvgS
aVLLriQ7X6Nq863pKbSkPhgggGnqyP/R6dlgsyq+DzAatPwwoQ5RYn6f6lHNGiVHhYm4OhWkgKWY
W4Pt8tFEmykpCqqf1Hm02YejZzYvAx1S0gTWAxRcwui+HvUV0SfbisTW1ilo3iX7No++MGjcpZ1Q
ntU9jV29BCvjOCEPCo/c3LGxVQMa0uo7Jb2MN9zEPTSzWAF7gNkHDh57gbseK2X0mXDJ0McDkeCv
ptUKQt4QLjB2cnVx/5cHg0NjmzNeMZX3KcoPZi3uxhQd7boYVjgSR4d7BcfxKFvQCJLgRaZoz0T7
ietk56Rsa4qOLXbUQeNNu5xaetWwsmMJdTjYEWwR4cZJ1R6pvcpTkNLQyps7VuO9kNVnRCe+5dGN
u2c5NoBnfA24XsymqPvqzvlRgacJ3WKT4brx2KURzh6nKX0MZwpJU5DFaVt/nxvtIts+dQBDVvZT
PZhzvcyy5Wor+Yva4gsIPQnWa5fsjme1D78shVaAY7/obMkp1EnV0XYOEllO/vmtzMW9t8Zni8O9
oOuemBizovBdssZ7q38h0TZBA0uoWTaO9sJq7afZzt6qQMIKZU3SePkrcMYRx8ai13hTNI6Qqpx4
5R0URxPJtwSzyDmfHhV7eX9l81R+GDkV6jLdH6tuL6uokYkPAkTqUic/2TWdrZiL5IAcW1QdNqIg
+mxtazm3vECkAoHOna+6sYtaSuCRkw+saCVGgNCFX7Z+jUfSemT2a+J4CxQQhMUPL1ijr4QH7sea
8zdAsy8VeagRZU88cvuOH06ddZtooo16vOmC6tiX4h7Rbu+5Vwuk1/dp7m4tx4bHJExO1jwvWcZO
e2CZQwb5TBbeVW/D99CmaiPi5iRfLCvic5B9ifjoKJ9XeRh93Gj5Ysgb+ijSjJfMa56RVxzlW0te
01oZ02dhttvAReYy0awJoNnIvp5sgAcDlvaGuUqrA6Or0JWATa1sYIDdGTHwNuVErIWc8FFJZpZ5
arjlWVNvLJMGXVdSpH7IEab8V7LmTLLsJt9H2WSVk0Nd5xIVevwECWrBQOlmc5TRZipQsmrk0iFL
Sdxu566okI0kx7ZGH8vLLmefbN5n2dx36/Qov5/aJEe3pcOf6E+9ky7nIttPZfpFafuk5ieVaJy4
h/KvzsFFwcfR8hS0WrdLILUYzXPm1rtGDtN0oZ55YSceCbHKE48A6f7qyLltFr/UevcsOr7w3L5x
dv6QzfzHyhjF+Qm41iViy7ZMaPnUibeU75uWrH4oZq8h7TEtDp9zAO5kIN+7GbYwRv5KRV8Iq9sW
p3wKcB/SRTOXs9VuxwrlOJP3rVxUdWhKtpFtaw7rFg+AFTiXaD+JkJMsdfNcF3uFn6h5N8yPz9Ec
rhWb31x13NLaG64tVlsgAXva70xGuQlpWNxMo97JNWxsut2jQpYX2VbtC/DDB+uqrHjdHNFdGXOd
ZMdX9oxb0vrCMDvOundR8ASps3ORM94q+tDhNskxL5mqX7lyTcfsMd9KB866SnWp5RmJKl5wyvA4
51R6THURXRS5VOVhevJmVjkjocVKG7PCe2oXHRUF1pDAnI6B9kbS3DkqwntsJfeACXlHYbEYjPhi
ZhxrPRTKwxuq/o8CWP9Sz5AQb1tafhyGMVePLvAEb/6AYHg2BJY9qBAcft1VnCJTCt0+WNj5WpXV
hBfBnCDpFLrxDt86AbWI7/2YCCmvLd4mE7R40FOSCgvRsu0US1VMn26cKT65eAlrByDMMepfaF8f
KdpWoLyY/PGKOnY6rQikoaCx1lNNjtrDR5TF3VMeREDpaMLVVvqZqz883GtezvHC6N5RXxBNE64A
3JBxbESfzKjJOq2ZU0oP4BjKYlhhQqTaKCEH2eK3e/CgJCQTFcKnRfrHlVWmjyig95qR7FYnn3E7
fSRTv+6i5sNR+JZusK0n9FaphUpKGvzcUPluZMFKOJRFbDx5vMGhjCArdo5hqbTgHJt9roqeIfT0
zBB0bQ3diycowUv3m6YyHC4H4LKGl6ypoT6ssT8nRkmuGto/mlXkfnP0mCMMf03N0aeIPqHtGdih
ehRPdOMcMF2zhyi6MUZU+OKr9IwtyRwUkX23piX0y+PjKXp3rRK+eaQBkBK8mAO9dvSKNB5LdxdZ
vF+z+j1Ny4qjQfo5GMrbpFobzS4DiaV0qfL9Mo6/JSnXH4CTglgQzWdjb3KRr3sCgRaTBxNWRVrG
hamJeEWj9viowNMRW4GKw5gilVjciY4+Tx52vjSatYryK6kSb9M00XvDlB3M0+jjNsca4uAJQNK1
tGoi8DyDHEaTsAWSYAHrOsMro9AXoREDLUzm2IEZgVd2UEZLGyO+XHaI+Ztd9ckfN9epAtLgJmIe
KgZIUw/XWbRUHbrIgrdjWprbIrTHJVPseosgdFeCN16Y+LZRCBramogmKj6ilKLCQ6aRFk9dOn4i
UmVrS3iK0hnCmQem4PHrzTF6La30W+7ZGWmV4YfT5i+I1DGIBK504TZsyghU8kRfx6qqLkcICJWH
YSlRCEAtKBJiExqXlaenx2XQkoAjh5bTTGgYNZfl1g2b4hnR9Vs1J/3SQZrhAY+GcAoPlYYP1a1w
SvL2BjK4FQYLQiQfGVyCWLXTzUxi8GpKyd2qekgAaS2IfMTb/njT8Wv+9BIMVKQlPswQadW6CwuP
QdVZ4zF2udI5Kypz5pHC2dFOpLoQeqhJJhlpCg+PxDzRxcIpTMZ9vKwJ1au0FkFMx4tTZz9RkgYY
FNDhmQgDZouZP9dtjW5f0DfWd0QQR0uODZ+p0urLaVB9R2VzyhvqnbwRT+nAuUaJaCfybKySKHrJ
avhxeqj4oWmRrUqtQCIrzxsNQtUh71xDTeNZ4R1VEiUP3Y5BNmOQ4cieBjZsb6VoPxonyVflhMKV
BY6NJkunZecSpeCMb8JT/YZ+CVeMZFwrUG6MVu3FANRb5LgsSeFcxa6BAzH9lQjkrHG9xur0mbM+
+/owPTcNiiCsgysPrplPjEfj8pnyKPjWNu0GoBj6Hh3SM6uAoW1hKT9H0ac3WvhNOl6WqpAx9jQ7
ckzhOMyPRg78UzmQeMLUyLF3Zu7gKih4hXVekT/+Lp+zGzhxMhSnl0CNby40g77ip+UJF4fR+Edd
/8qt+POx3ouRcJ5JN9dWyspAW4+QkBk4U0NlQCdG9k5dDf54tFXE9KF58ZcrOyOmSgimwpJj9faR
eJW1B7Am09OPLkk+zZplx66zr6njhxBTtsT9jDpSH5+XlRV+GRb/2ssQd9Tdt7DF1YrDs+XzjR+J
O/5qTfvseMcA8TobufrRCBagnPkdnXNcPsOHRA88lqlarOM+3LvyT2OePuM42Lmdtw5nautRHLpC
u+OEy1aPC1ba09JUs49wTD9HLf7serk6SmN2kFoYu6JfkQsDsNPZssJ8fhYplzTsKI9Nzm7ydiYg
Gq1xp2DvXKQJj0SpEYKbwCPHtf6hNdYFkP3JC9SPvOCcJcxvpTtu7IHrhJb6nGusqvhFVzGUWvWr
1cmp4ZEb1UliRTG89zSMlMrcKhGpFJ5C/qq8KQ8Lh/yhZNDApkozKTk6TEJuNQOfvhk+VGmqftjZ
H14sz0MDR2rEwwyOwI4FvU/wuMbU5XSk+HjSwK6x5+voOmqIHWjHyJGrMZBztKCFOii/OpOIBMYo
qhOQtw1PB+qRfuh7AMFBwOlHONW08Axzl+hcjlDnntY5R0WFUObcRHnhMrqi6UXWZRWepqJ/yar0
l6W4ycaSOVisyKoQZJw2yo+KrGcCT/Ol9LfyfnhPiu0QmSm/cMybu0lhjneZdtEnZTn0A/DgGj8I
Dwejkq1HttOCOSLPqofVgVhvwKtYfR/CZgZM3x21BcfK3S7gMPuOPeDcVltef2XENc+THBVv3WC8
Y4wyFi50JU+j1yiniVrTnTVNR0RojnuLN0lx409Jo6XNh+dKT19MghwW0RztzISPV9T3tCZ3RK1U
zthsK2wWnp9a6pIZe8U1YxvVIb2yXKNhqfvaj11ujwxa900lvjUq2uciJApHlKBjlO8WFRuE7Roy
GXysiCGVy2zSU8e1O/Cwgpj65vZre+b/eTzKj3fP4mDWNmwaup19ydqPAR5nyVY9q9rwsyNg0Uew
mq8wBJKOOcWbEsxEptus6DOLTMOTxfYN/Bi4VSaf88c2lnAGQmAdfYV2/GV1GQVXw0YbElFsdq80
uugvyZXIw3uEtezCQkVM3b+QGFPDfwJA9OlMPOTo6gMEfnQ8sn5n2PwEWg5Y6aKvtOpVX8EkIu2s
nUN+dEiHNI0oUJIE0Vl3owWzbiMMdw/DUY3KfzZ3GVkl8p+xoW8j3Av+w0tAOjFBVNRX9Sy+Mnc8
P56IATubzjSqxay8KVvWrzz7LNFpl2PhN2jme2tdma7idwqbBH1AhwxK3yBIbqlF2oeVkdISmOXS
klVZGJJRoEqCh1I0m9HxdmXrrftOA0nBEuHHCa0ZythiGStnOxy/uR7Ly+MuFTLgBgqXH6fJlyl/
mKJxWQiBoWTQwq/Ypu1gN3jC51VAEO3SnQssGC5C88yGlJnrYk1gGdqiaP0oII1AP1j4PwBN0eJ/
fLq8gjSifGDOpfokq4mOJfVuSPJA0+KumWfashPngBnkHbM3fOozipENfOQoo6s3TNmnJ8kbjRFd
rLo/GPS4QNWTe1S6lNDNSfHmn4+nWpaxj6814nyxRrj68uK3RqOt3JIdYDa+ag22eRXyjqlNxLLj
dL5QaSdmdsus1MExQn93N5n10kkM2ufQzZvau8Qtc7cQSkcbmKoPcSPG90BQLyKQn4BPZenDFYMo
/S6Aoi0ZJ2rPaV9tHR7qPqjG0xjqX6Sj89B3m6DOi0tBZrip4r5OHA35WI0TORqLPd2DcaH07rTG
ZvEcEmu3qg1nZ3MG9lvbiXw9726kz0x+aFG9Jrr63ejCFSFV80KNlOlQMPqL2/yujxyeJhtOAPDq
qwP4ew4qPjQMAvCinm83iQcsLP/myZGiq/FFc+BFvnvNZ5E8VZOTLHyFbsnKw7ApR8GCEV6xmHsw
qlIb27ipvtQqFpPSIG6tNWowYvWyUr1L6DCFtjv12ettFqagv3ZRte7U4EnOy8bmljb4zRSTrWim
4xMGa6O1Me0wN/BvQbs3pp2qj2QreXThg4BWbIkWj7e6kGLWYk3+OmRp9UzjcFjMkK65quML79Kn
6WVrEeIESmEwYDX3Geivu8A8eiWTxjRSj4y69ilqdZ5kQauXRANVw/QqMrVFmZjsdK3/nBMax2RX
Hx5gn6SNEGe09msyRqdYmw6mOyoE3CgnrcJfy5KKi+kUqiw59cy4zZpIQaKF/RiDBxqPVONpaG9U
jhbQv/QYh5Qrt1mmmZTLav+uksPBZeKhZO44rga8RvB7XZR5zCRQ0ToL+2eseydT6cEI8IDUBQmO
rhzFuypcJ4/DaQ8NvKzgkVktKwFc7QUUhtOAx84I6CMqoXKBgLMnf4C6YY5+DG5vLoNauYNKeJ5a
CtxOl8RYQ98HzJYXTs6PQfeyxqLHMKfaZQmpApklp1Ek27EZideYhs3A2SQzy92DEluVsHQEsfYZ
1LtlWpKYqT7V42jRS+HU+Jh8BKHS+6aQBNiIrjxKiWJuzD8mW4aCijv0mnDVBTLpvg/fHkuRa96M
ONQQvhfNkunyZo4AUTzuztgAOmr6apcDtI1splh6SsZAnoe3CTXYanbbDy/SId7pxJvT+LdLPomR
e9AsspwpFtdPMa+hNzl+TvysLwL+8vit5sBRyLbwHNqzs42wlIUFYBaTeQPmAyD6JBr9YRhruup7
Q6XRQdrXrc1jtSiNcWtaHP50ogpm71ffWVvboPh3QyJ1kWXTF7h2snFatE+ZaZ7LTPY7oxhlcfol
BdC9xPZKG7ASq5+h4Bb913+bTf6NWeJ3NxT+EcRNkNhMqHiI238Tbndmk4jCwjikFxxMGORzSOv6
FZnn6UKqAh7HChqC//m3an/X90hMnW3ZOiNIxKD6XxVVbtLNyWwT1fiYLK+d2TgvGAGa85vd1bsR
FS9MrXTxh175/9uQ/sGGZND4+dMNWn62n//jV95G7XT8zH79r/9afDYAfe/86z+7kP74U/8C+tpY
hhzcR7pm2UBHTW7Yv4C+1v9EumOCgbUN03UdhH3/7UDS+BMqxjHCTumG8hD8HwcSliaPh87TVNfl
B6Nj/n/h+ap/U8xrNsJHC9mz47jMf373H7hmQMZL75mLrq1JbjPR50O1oQBqBUQDcv1WzWB9c5qG
wx7HRL/1zIljsnlOQIUsmtRegSz0EwDgG8yZS2wt5dIsVY18DdfGKAQRy+p7ziyYFmOIKmtFnfZ9
oZyGgHZH6EKBECTEp2VJjBudas3rGPCQ8j5yylGEdmAWoa+CGC7rNEdvgWJcO9Cam6TJX8j6c8gM
oY046/vWMuGKQ/QeIpPVM8EKmlb61csGDs4ZDcZ+ot/kfldHDseBoIkxVTe9U7rVgOhsnUbfG5dM
uHCG2TFg9deKIV16Xrw1KTPsAotI5YQEWRB4sxjAGUHAg26i68tq7n5QXRl+GIiBHW06c8szn2E9
SQsWaWm1rr+SOw6PXbfKVedlu3lptF2/yap8XM16fCASnFEPdBe2oIVmNwGSLdiiNKZML3hPrKZc
pl77rA3VGrlptWTdhRfulQKv5YcGs2s1kmLrz2r3Ok/wS0RDFNhkUoIRLAJZzFwVMSlpal37lp5W
kGMN8jJaXM60ZVpYhgvb7rNVpdZ4ua29VihkmJWEpwye9to0cfwU4nPvdNV4LnJ3zWjkrBUEkfYq
nm+h95Bhp0MbLz27/i4MaJGV+xrJziG9CQ5qxg6tkPPm2v2hy+j/a2PPCVVViYpX+Dum8peiak+G
jiEqBKULJCnaPuheXhwoO7WYSfzxSOKMDTwJwT4P6CN4JfwmPH5Q4QwOokTzGV2CpppnGbMa/WCV
gBZ6EClkC8BKKkwdQ8achSOuW2WItmySSMRsjR1HWJqvNKYjc3+io+mRrFe0xFt1trd+KYhoQK/q
yInOmcy4ddJuRuIOUU1j2kHM0BxCG/JrDfqgI6LD8lZqRBCRG1l7UJIj7RgDTJob/5xAIy0jXfsI
jHmTNtmrkte/bOqdoD1F1nBM0s7Hsv7TVPMfU+AMGz3uV5osiMax+z70irWZ6Gyn6cZT20sR/Oz0
KiWhB8ZZMApenngmRjX7gdsWwkTdHOyCwi/LiI/P/aFprcXUDstCDxke5dkBBQlq22b4VkAh7pDY
U8dPnwPTF9piZOUVjFdh6/3Ui+Bmms5b1Yfzihy7YtGORbminbQckDaca2c3BmSxAmYDTBBZt8Cx
1mqWBz7JqsKHArKKqilbg5Y9N0Z60VSm7HWfnexpHPdl0YaHAG1qr1fUd9N8K0YO5EnnAryj2MsN
BGUkDYnUSlaOmE6t/JWScjgagsykaKsKo3oKCCkbTA0acflTj1z9EGVh/y7/KSn32TC4W7WzZnQh
RJgGN8tpr3NFYMJkUjlbAmxKx4qgpwD160Ng0rlBDQn4KQwObYpH35pBmYjgA2XjTsuMeWsN5a6x
gBmOLIFFmt8TAUWjvBDfI9caVpXc+an3Nd+o22ZZ8RyAKUjM9smdmD5w4K31akVorx8pjm8HEAey
gc/SdNnWgYeH/ehjMueNrfUvaL1om764ab8VqrbO4GYvInU4ml1yKcicHMqEuQ6h29PElCcqh6Xb
BrSarWUUQm7MPjs3go8yJB1lXP0jLxTm5UHxHKkgLWHgDaPzc8ysW+64h9KxL+htPt3BRCWOxSVl
4TMbcZiGl4Cv/L/ZO48eyZE0if4iNqjFcSOCoSNlpLwQKSmcTi2c/PX72D2DnR1gdzD3uTQK6KrK
CkEX9pk9kyZtXilhuI3bGi+pYf+MHjquoo3Ra5F3WfEwznC3Yybb/bRS2wO7orJPkDosXaAt3Qj7
p072fsMtx66KUzTxuyvVYgd9sCvT2qVq7JHXZv5Gc/J3E+7wrd24Vz0L5juzG24aNXY76lyjk2rt
c10g1aaxfrBSbJB57RpPbpWepSUeetG1O80HlT4n/Z2ukYpTsYKwhq61ILMMaiVDYYP89S69UNgV
RF3tAzrBfT+51YuG+4PDK0uifA8BQW26cprW3MYABTcLu2RGXsiF1t3FM9PZ0VYfNMEwZR9MIv7w
SnymZK0JPpi3jXC/fKM7LIEk2j2j4H9OYG0Wxt/FHJBSm7g+pJJ7SNv3Da5bGd+WU/WKbZilJPIs
Bi/GR2SL5iEp5v2UNtEpSuIg7BYTdYBEW04o1GRPqYSNyjCyIcwkibMVMjHWbVQEGzy+L3FvFlQR
ZwBHkotZUI1i0zHhSlDtuYk1F01MzLLAbDp3tLqyMaqRQhLj21/gIESGN7o6taaYdzJm2Y1bJiB6
/9h1p0YVAcxSrTkDsQndkQ6ZlvAZJRkGngtgk/mcH9Bd080EqeRg016UPNHt+eiUYK6bRjz3WXvN
dApl1ecIrZ9JYTdRUlhRGugrf1dU3Lna3Dn3fR+adQJuQgyMD9KpWyUBFvDRiN5SXpLlcRh3h+5A
+1i7IUAaqPZQWcNHBfNI1uNt3mYHegFGODlrGPB8kF6KX8jUrnXyhKXuLhoA5sTRTSv8myIieMYO
6vFZ+3K60e2c7BB6c0zxF5WX1EW3yCCmF9IIwzQOK0Enq2fVDfDhg6EnwWL9YI1/SNWJBsZ3rtQM
XZ6jwT4NVv85zMVWBV7DXbuYtrK9pZhZoRHnPB1SMic1DzA2GjhLU3P681dT8D1D3Ad7ESXbwKXq
plkPbT8eGHhsM9GZO3+JOUxmxxM3j7CShtAWo8S/Y71GQ3odsm7p1nFWWVTt4SV2Ybu07BLPGDeK
4l3GeAeReo9QejfMjtBcI+OhpKrXA7txGjrxQ4t1v25V9tAJz9ukXfcLetC/sVv/VTXUrtBlniH7
wbIU9P76nkQwoJXlYLgUIiWdiHeYy1YNhcIW21ZKwTA1xcYmgEdFoclvZTOgKZP8tZ1pJeZsdSgl
KQIRs3ApOzsbMR3GijJjgMHcvOQbIsQR0G7LUJPeYzxDO7s0P6ulETmnGhn0F8BZhZhC9mId1M57
Y1XMLJdG5aiK2ZfpWC5q9Nxl00wzfRVTw0yXGCeclmbmoDfNdYJy4h9Go7jOFDhrLU3O5KEWDxY6
fZtoHHwsIvNptgYDcba4A3PaNKHaeOrZq4PL4Fs1s9loW+rJZrZeBsqk1dIqDT3njeU2wKelUx3f
7YjQ7bUhDccM+xga2LfnvtAXoa1mQ94OFCNSYI3tirlc2+6ipdsaHFkETXBpvObGgfeFBU6rYYd5
yXGmHLsbHfPUdtVmNJxts/Rnz0uTNmol8Vy6tc3euOUGX1O5bS/d2yUl3L1mvTd989jXGDrSBDaj
P3OG9Q2UR9f0nrLk1a+Yvbbl9Giq4SVHCy2X1m+f+u+cGnC59IEDpfuYl4Zw+hTIt7JUq7Y1drRP
bVmBXvI+41gnvzRMA2uaGPQwonq8XjrIC+W/OAzAsvzg99rBB7m1yigtp8q5XTks9V1xLgZazZen
Ohfm77z0nUc56Ewns14m3Xr3qESnt+4+SVhWCywkbt3Tmq6c84j0KcBbsvLpt83SsE66gKo7Std1
i/Z1qzROiSKN5/TFM2fWW14UVlCc1aC/qW+vlh53tTS6x7P9kCwd79nS9p4tve9yaYCPly74jlJ4
rWf7rqiJr8z+4sDvYhq/cZYe+YBu2ZUazY+GivmMqnlv6ZyvKZ+Plhb61gouBrX0DqcoVPYEr3CQ
vabYHIalw941Ed9H1wLgWR4Lau5lE4eigIdYxwkZP15T0mTAKtXAh4qz1zU4ozkjej6Mxa8Sew6H
erYOjQ5NITkL6wxcSj06ZmbxpSb/Not05r4JrsQUuzTFXLBOUDYPJbHhUXHoTI2egRyNIStAFg+a
9O8KQ3DCnRzKUqsfmZkD3hCmSRTKrExz1FDW+ondLL1XpnObVOO7U7sPg/KSddG1Fd8fVnHVazRE
M7Api0Md25yCleDLXvQLMw/kSlc9l9HFdNoiNOeSbsdsqTrHyK8pf0AjzdeObf/YFtP8AbVsAeNY
UOGyemv6PWaaRH3AdOd+gH3fpV+aSUB16A33tXP4mvhm/Vzb7hZa1jWqjZdSs9NHgFNUxejitpoT
DjvJBYPXrdVRXUUJLtDHE7V7JsDj3N41fnwZK+3sJuI2w10l2/iSN/NjW3s7n4Z6Wsbq58odn8T4
jV0SQ0/ZPGtxcpkLrmNjdGtX84YN9k0reUAXIwow25Uvkc7M9jnK2r3zYWC1gw4t3uCKvAYTpTZD
fd9IX3LI285NdUgt7WP5B1ht+tMJKAp1vQWcway1+sXReZqs/NnvPkf8WgwV4h+yQ3roJKGbYm6C
fPVm8vVdEbfAbEVr2XlwvlLr3q7H/IF2LIq341etnm7sGtNIO2bfo8sKEfUhrWYPuj/8tkRN1xkS
At7N4BuhF2/H+Aaq+RT51ZcCDoWGCE9kMOjYpnbwbrSC0zTXT6pllUiaVO4oj3yNqAcMvseBnAEE
rKVNVEeRbHdFDhlIx5qyZVSgQTgDXsFDvLIxKh98m1wZ5dxaUR+GFDa0pRkr+iFpu7WiYmu5a+YD
TPOKoA1tzTmkXfxtcLw0k/anB6+MV9vf1jWU9JGIxNBwlbID5r+Exp6smVt0NmcHu7nYkiZyAlWY
CYuvYPTuODsih1Oa5g45EoHs953J12zsk9s/Jab/iHH/QowzUadQYf9vItBd+iPLovv5Ry3ub3/o
7zwgVFO6f0jRgy6kCIAk8F9inPuHaxAfWLQwNAO4PPyfv6tx7h8EkU0QUQTdddtd4sF/U+Ns+w8d
2kSA0TkwvT87uf4dNY4fg3r7v5LIvmn5nmm4BuY3M/hnfgU2Jp+vE012cY3bzDJHb1WpYIOrN2aw
sXEUrqEcQqTxVVifrgO/pI6yAZgqnogR1pYYwjQZ9kUx7DTkPB5YvrhsfKJZVBXQtyF7K9kDnltr
8j+gYq1qTWOJ7QXnOINuuIG7LOWQLgMjy4xvar2+mpjwmE6xQ5uWutNiHExCmbueuQUjyH2jMZgb
fXivgsdga9Q20DJNgirCNCkr9zK7XB1cfXh0OvY3lLIvWOnDsXS0K7ALZ69MohN5YQV3FHDR6seW
0M/JMp1xQhkTd6xljEFymy5Ck1AY75b/9Mp+mcDkrsthvNf8ZQBlSHhtbSR3AzWyaxwcgqGboR2c
cQ0H/uTGPtQ6LE62Y165gFG/qzM06HT5xrH4e8a4Nk3+Y+NbRCaXAUQhg3dw0yMHU5mEmtS/PGDo
HlXYLmMtTO39a80ZkFEU1+CqukstprF+Ag5NpmFdcwiTsX9t0SIRUQmhXCoO11ZvUO+lGtKmwVHY
TL59wTiqwM3is1twtQmkto1AHmzswfyNsZ9luUWuCT66lxPczzeCGxAGnvgFTqxajS1b6AKf1+o9
Y7QS12tHLrAN7t2+vu2b6AfjWhWNl3rO8P2wGvYe3kHfjeAxtyalqultPGjW2tKzbR5o3qoUS3bI
pr2waLp5XdtOvA5kc2jtWGyE6VJ7AX6ivm9TP9n0AR+VGprz0BQnxUg4bJXLmxPlXAymaVU75pMb
Pcq+ariGJtk29oIvkfLvxt698oWKLyCeObyKd4Im825AcrYn9E/abWgvN6xNb7sbvihXScqj7O4I
nCOs6vihIpcGBTNm7P6ai+goZTSfJUlKLjYdgRaCICXsnU2jY29KrWLbOTcR6/murhzMKkmz5aBQ
IGRoxiayg53E5hh2NESLhhxUsszIpKjPTSbyNYcmvil2fDFrb0tG8E5ltU/VRTut3F+Sx1nLyCcZ
eNwIEn/EBBjFoO6tLkCCoiopLzmnFc1inh9GrKkypV7E2kEfzA5iVk+DBIDeYKEZ+pb69GLSgJJ3
9mqm0ZsJIsrqCJexsdvnxhufeI5fRDRHJ6xtNy0Uabo8nDdDECyF4MBFoFvwyR2ca31ADZqWWNjs
XjlKg5qJOedmo9oaGkiAKNnrXjPskcam1WwZXzRsMK9r3HB2vjWa39e1ZvKINfytgY2PruG4qxvi
alqYTCsKNBzzsRSYyDsFz7d47Q04yQbHs6nbj756SlyF+a9bL6gErItwu7CPTU53V9fOV9RMrBwo
yRube9A44hUlFUiVQjvDSO53NLEzsvYKYEyddao4vfPJgk33pcmRqORvQ/R/d1RJmtsm3xZHHoeN
BlYTPi9aB+/nIIUt3pkrOffPcakl6yjjLAkx4Y34mbbuGF5jx255JKzxVJufzG/I79nWMvpID0PT
3aoC+rzZdF+GjsAHn7M79Vq5dT2OVKlDa0BpqVsdahC96eU96MA7L3dCq4S1YDT3o7G1c2wai5Br
T1x+Rdy99o3s1iQvQV/QGn8aHKTOzpPAJvBYZmrl9/J9HIN9VyI09TjrVmK03wzEoXUfsFYwLeBc
rRSmROyPliiZuFZ3lXNLnSC11zGLRCCubSbB+bcUWqkGJI/NWslIgLuT2QQhpFJsloPPDUX3dq2V
2edIg0o2ORXcOWWdZeNvwa09uiU4Sewui12tikIvMr31txAi2CZA+9cYiWlOhPGo3RYxhAXaK0U4
+TlZfS099ZnF2l2BK4/4fN3GRkuYotDRY/7BEt7j9DEbwXdg4WZJ1ENGkzAWZfxGrcDT2x2pN+vP
Q/KkqupcmPKrstCeKw1zEIYC7gdlif/F2jpB+V14nP98PSlD7q6EmyosNlSyGXrmHiYDhIjf83AN
tAZMkNRXjhBkoT3TWeOvjasBVYstka77V09Xr0EegEXLtGenQ5EfkgJDLbcgUwCabyyB8lwxnGaz
nJIe8r2RfWuq3F9pQqGEK68KpuA8ikLzwlkFQ4imjQepU9liHbhOmBjLoHAItkTfJcmH2NLZpxjQ
M0BCp9XTSAAhmA5WR6Jbn5wLNqP3vkOHdF10wrI3H8AcH7AQduxD1aldIMmxch4WX0dpsqjin/IY
P4hrr7sFAmp5xnT7HneEwdPlW6TsYW9YaU1OAOXYlJ7HxKLatIWZnnB6HJKguuewHiDfPNd695OK
BLP9lOqXLslCHZNDltIqYecSz687QuUOzmlmPJhN25wE16Qo/tP5aUE0GOZXnX9SUlRhEjkDtvih
PqFu3JRK/+2zESxxcW8bp564zZLxSfv+sV+WAxyfb3rH0b+Ezs9c84Ln5t5XS9ma2gunxsLr8EB5
Y/8ade0FetRnsp5Ln0lHL9yDrtIft1gy/wJwPsmHxzG78YMkxE33lJZNDuTY/cFihfdX+3VT89bN
uHtMtbGLce0FeR5y3qN/2zlPYNE29sTMLx0dephQlTKe28LMP7rBJFiQfMA59eoCT57+PvYa7RBL
KXtcfLlu8hz4PWAAjFn0oubcPhodpIRGTTWOU3i65Sqam/1UOO627jjO9K37orpmw0K+nQItPulC
u3XRvzbUKfurqWEzkyl/dcUYQK/oOZVRg0yieppDmaCOJnpDFDd8LMHKd5irul336ZfUNadkqTeo
x9vZmORRuRx+KsEUV8+R2Satf8x7A4o9CQaAmTZzrnKXpshiMY6mvIAG3S5fwoSiJ+NBc5m3kEui
ZoXTBuOxCqM1W0tn1iXgZuxGAS8BH+dAW1Soz+VDMhvbzA3sUGKrw8GvnmTKQ2vKPN22XfQGIPgR
VxPE4Hvmm8TqXYi/Tp0eyD94q+Sxl4kPEe/Z7T5t8KwbMscz/siGW3wNh7z5VDqlF5BE+Jw8VPhU
djSXLGNsLKsuuUSMbJhTT8FYbHOLX3fbugJHPQqDeIH+hW10OpI8CJBgCSdyxMM37OF0lWkpVqkm
7moJAzFiOiGWovBxusYlOBPj6pPUnxuRbFlIX5whf7ZjeXXNimFtfjO3PGN9wrenHHmbZWK/5PzU
LjLu4Go9iNQ5lpIvsu5xmi8n766owUcmyCttlbPhAsVdNdQvRYLBUpz5uOpJfVrlcBVDdJFG9ok2
NNNsUC9JQXbIEk7zxpV0Pf0pPcUpYwzMy6+EU+qm/mhjcYWkUqzaGp0/XRgCi6A+esE3sDgGQuzV
7o80m8vYlrsWnXpTUkxZskanI3iqlCXL1/Nrhlq3RuEjf3JuyRNyFY9IYFbnrKJiyCOhW5od6nwR
psSW/KC8dINcF719NDS87fm7xwO44obyUzuHLHdY1Hp6DMAlF3gX4x0n4Keu7Z0Vmhl5fZM5ckwD
5zzsrByhr62ds9ZEa9freazJ+lVzSvcs0HW6jBobq11OdRHYLE1MH0K4fD2btMMABzMipZjNmaho
SHj6lkN2Ck4rN4u31OEu5CrjNLVPbsP8WljDFsrOlyHTI+VW27z/1aWxnW0IT9Cen+a+GbfOLJ8h
uqzHOUIYEs5eIB9gjcie2649+/b8oQPx3uLkCotZa45JB9kuEPN2EslNXWuMBd1DP9UhI6Y1NJwj
kgz7XB7gaR9eZB28maBTckxrbJDoQlhaVVGsJ1k+JyLD7t9Z676wynuTHCfaTLSvJEuuV41WWGAn
84FfrWU33jgWI+Cil89ecEmyKGGtyCc6efqDqiBA9PU5sCpo4j7Cd+3Or7be/9YGaqeOHJeglkNd
ZT2etGczlhmM0zfBsIaNNvttdCzRhWMtQbYN/bjXGp4BrEAujcYgqjBbqN3gzDMmNcCpOXZrHE9U
bZ/LvrqVWdzdDdxl7JxDjceUXjaF2s8ODkW/WARISofBqEvyLgGbSdcAtul+8ecCLQCAMWiJPObE
mLn0AesaypfS1kO/4DKC94ZhyLjslfDjXRRBHkaLlEO8wqR8Jl+H5q2AnQWZf69quZ8BPupx901z
9S8BBo14VPAwKu1KeWUd1o63LYIEB7xXvDkal3TfoMrUnPdmXc+XQrV4Ty0i/8uLGavfemLJzAbq
Di3qrxCRnADfbBXiHzxNlSmORBcrGpUIZ5pATnSH+tn8LEiKDQYgytnCmpE+4e9kKfTYj73D2Nn3
elm/xgITpK2XAafDe4OaS+F7J2E59y5cljpn/DaPDNasevnZUXWg1m5XpW9/1tx2krFO4LWvozGF
DgmCzJSfuHFv6qp5hRh2tshLNVwS3PiiBfTamJTpDd96Vb0ljDTjXjwnAVCjJmnlpoQ/ucIsCIkj
nJdh7jBTRNkuXAzGk37fhlExfbU635RYuTeJxDPoNtkvwFr+/TRhaTGOoXY/e/GvbmIeSb3omo/a
K5yEdVNJWt94CXFChDrWrwPKfcz+rpg3Lb18eFa/3Oi3ngknFgINwjRfIrdxAVa9L9DZ0iCmQ954
qfxts+Z1GsnottNhqOGVLO29yuFHejEny1K8jrStAWNgga0cCi7dXBxglKxLlZIUzH6VsO890b0i
Hrw2w8qi84p4VUpJ6HQ/28x5JxMjcxrgoyyTZgfaGVclbM9JWD4NLN4N81G+g+bTwuQBWU/ri99/
zq66BEHPM+qB3BF7L4ZNwfPzSov2fdql+6LXWIFNfbm500jHzzG07tWSyy+In1RRzcJay8+xKcDC
gsqnhNmFJoMdhb7aJP2ly8Xpuldu3ry7xGjlmH7SKJOuwXbdD/NSxNNtYyM4m4pgh59+xgmu18H2
b2IGEYZXHPt+aR3V098MWovoRVj77h4wEYP+xopWY42kyhz0uYf4cfazndXkBMOiLiwIIq4VYRz8
AOYW/fylkDR8JnlCCgVgLW7chEYnDoPJVN/NdRXW5AhxS2BYRZRCOMq1E52bw4uWN3u9sqP1qA0M
wOxFkpcW4XqTTZTdiaDmx6iP9p5yd6a5g0W3eqMNh9rScYGzcNW5fg+KK9q2aCoeCdb3NElvzZ4d
YeJqPliLibqWq8xD2mUWdgegjfl9zclnstqL1iW3XP2+mM24oeOzbUJkxmU/fY+R3mwqWt/i6d6a
XxKvy27hhiIlxPgEdnAXJDJeNtIQUBBPcoZtAx3SaobhIC1mLJ2tP+aenLbaaL0wDWUL7nj4GDhD
a9N2TrY8YP340mjtm5YvrJHZojmatdUZc/kYa9hlBkNdCuNYtRT5ErTesq1Fq8y16FPgMeqd/N6P
6v3cWKRSm2DeDJYpNg5mdTJGpKfzivO30dD02RRFduz19GWw0hMnumHvmOkcehnCEYxLbpJiSO98
BuaJJ02sQBJhig6yzuuBYxb9sCmo8dvg22fMOTYxjiaj52AefbDlQBqkK4TRv5ayuLkPIC803Gge
dYVVedNmxvxglukddJONNO3sXvjjI1dj3ojpeRr66rFyvW059W9pxyoVj+mz22w6heCgCg5DjXqM
KXTnQBg96o7Jw29+MNKITsIBrTF81C2ZmSky6A1+HQz9UGomGBXOWqHfxXqIAZClIG0FFgZMf91A
abCeC9rFqiHfynr6qSMMEGZmnftWIyPRvBsUyaE58htlRhp9AG5XNGl7GjPeKQoe7FBQFLNO9SI/
G3kk/voPb/Gqi+EZxVM0L7AnsB6cXU2RfOOtznc26Rgc5cFWs7nJpZjS9gV9RlUDL5j6u/XoNPu5
ah9HqD3rJi+5Cw3FC0BjhqporQU2rlRnu/bNO7ovoEF6xRb+YLEZyvpKt83nWCUocyzYuDh9TsBE
v5inMUAhkOxnGOHajjmqiCEw6ipn++5RBA0TxyLRwR4ukVEXNRhg7oVtm9y6cbHJbN9aM/l4PAWM
6kKJ42TLl2ecLXFgEk+pjvFCtIG7gKw/M9LCRf9pBeSRYkc7CyxHk+siKpjkJcen2MxK4kDjh5r1
nUmfncOrsWA78NFS1LHEq0efCEiZ7FXVfsqSqSvT0bXlsaR6NV5FzocYRr0GsbT4KMd21+ssosYU
EH6diV0shicMTby+bqT92p4OY2Yf/YJCmY2XmzcAUk9tpY1r3qkitNLsLbY562V29mOJceeXBQ3B
qY5PwXZwRGnzw8SDsdFUdQKxfmL6cBVeHR9Tm8l+n4TppOU3dBTeEcnFDIbxyZI/s6VRPcTcvK+M
MJYcjZsK0o34mKj4243VsJvGxSZFY9p6tJkZFhya9JHDLEagB0+nlCSjxAa4lk+31KiOJENYI6cn
qvl+JmKAaWQe2qQzDs0cE79x0LmaS51o+tFpYeE2WgCyDB/Srix5XHSqMAgA8Li5AOTWMwaE0Oq9
M07k4pAnFD0l9lnw5V1rkEFOXlpspbcYypAzPaPSNxYFTrOhbTQ9+Pb16E0xD2ecp9N1z+w5IuQi
wQNs7QwQWtFsZCMeqLu81D6xitkTIZHn62gG/paw0NGd3E8X31gI8OiJk1FBl15zbZO6IXXvw/by
/WNtW+9znb8oesRXljVPVAfm6x6X1I3PY29XGOKMmGEHZC3MxlXN+AFgYuf8Od2jsBBIgBvzubke
fg1MK1nHjDI2XiSkS+BkHnKS9hjTbob35aNyDQonuQVzJsN53LvseQePp65nGRXaeEgZXfJASB/a
53xxOuc+Kf27QFZ4eFAyPMMjOdeNjCJhjIH+EjlGKzIM8TBUn7XOE5m+dnozsrtOzRqqegFvHagQ
BKPd4Ku91PizwktDbpEspQF338iA5h5RIRk5WG08v3PWfakqLiOAMdOxnFZ6FmAJ8+iL1VRLiw3D
HKGYW8OBx8TUJfyNJIJX7WTd06TTckcHsLkQTjDFlE4kHpoy348OVdnct0j2VD6HL0uu1Ui/MEnD
rSDHtAMPwA0MWE9kvsWOJY8B2kDW8ji7DeyvGXYBkWTfOjCXP1UcZvbdUF4C6DK8Dx6uERJTPSds
vkiUywhTHPxCQxiuhhQlX56Hlkx1RVyRGxcudCknmAHUQXOBSRQCPaN9lnaYZBvP4z0g3+Xgl3Gw
XxTfsIFssLI3BfVkTJVYFMg5HtJsRm7q1JeMcrUnzYx8WQbdprVfYASPXFl6cfFVSRsRcu5Kybpc
dyiykrLMzeiSdQVx9ZVZ81mvFyPfCKrRrgRV2YtXxl9K5DCYXeAMQAWcan63gDGr63RpjHjONOnc
90H6gmC4YvB4P5ta+eHDhKnc+yC2o3s3t06Fls8XV/jnFthZqTv0HAPq28C6+s0DFkKHl8Q+PMuT
9BYNoMjX9J9+xL1e7uoBmZii3P3U0maWDul8cuLoQQetZhoRL2iqeWawbzK8i+gTdQy2YkbYU0MM
bNC9Y4qFiCoe1tpA9IeRKTsOMffY8PBxxi9I7MpPRfIPNFk8rp1Mbx98AHFSi4LHvMqeZGv2u0k/
9k7WbiZAUwj3YmBbpa4a8zUiMDZ55TRXzfJOBv1sqLkMXbJh8PblRGSWhek4YXJazTFB5ay8r2qg
+FqhM0fpzHfXzHFFPvi9pm05LDjbgdFPM7g/fQ8QWCluBIm07/zJf7IQQQ8Vm2pjcWuqvKA5zZWE
2cZx0ogddUhTsYOs+mPYFErOGO9druCa1qpzUEwnWRhuWMMesRu84MDTlvJZCJJGXh+nwbgJ2qre
iqG4WrV7sSx/5vKEAyIOgL+h1x0kDvOQfCHTKpEs3rz6GHfWQ5/UKhSVI7ayj7u1Q3OZzb5s6DJ0
C3LZlU12UCgoEqzte3sYP/UeS6BZlSW+Hvd28BBv8hYvulTGJiyNeD7PNB8DkAOUv7y5eL3WXB6t
/fyUF2iTjq0eQQr4OyU+kyDHTuY2N+BNVT7edRSsnSu3o7/YhpcaKWB+voZb0VbH0pj6LXdfHE5x
8ppBVeO29zaW2Ozxl4CvLGj5Tkz3l+mmw4w5ubUdFe1cKBqboDGetCy4YFu+GNxE98ao05qs+/ex
VuG2S5uTLUFW57rxPACNgG+lsAMNPxBcJBRMNEJd8aLat8SJMp6lYAyH5r0QDccU6aznJdiZ5gnO
PqPkiGFjHE9JNbozIQc7eNP7tsTBOV1bX4cx18HjIhyCMMxOwW32bHIZ3o8oLFXpM0qPnXKPwfsa
xUBEp4DLef4Nc2TeJ9ViDyo2hh3XUEGNYjvq+dqiI+2mm+IbqlN/7CLw1k7Qv9PB2qFEGbR2acHe
NePrTMEcwkcOpA+YOgeHsObYbCos9K6zjcfi1k96IKxeq+8cQvxm5B8rvlV5G9enye5AEi7XfMxU
BgI8sfzAA3/1gEgFxnMnPC170DPjPRADcxA8fyC9ARoPct7oltGuYdWdM6BsvmttLfWbC2rLzf6R
TDvRaL7OqkYwFroV3wtA+fF8i39s2jVNctYLFGIDlsEGc0KEQ/WB4PB0w2mXCVfk0tddR1sdcEtE
HG9fLgZD1bh7e47DqbXtjYXDzu0tdAZYheRa5XD2dWgxytVIpejaBbxJRSYD3Xw7SU2GpgZmI1GM
obk+KrBT4zx8kpOS5Bu6Mgym6eIOlb5LtyXaSmVP6THNO3ARER8PXL6tB6dNb0/1RDVBNozDX8T1
/9hv/oX9hnTY/2e++a/Ppp/n8h+9N3/+ib+cN4b9B98tOlmWfhaTXNvfjTeG9QchSpw32GvIYTsW
Ocq/G29Msm6UHvFY+tRMkHn8H+ON8YfrYZDxbV33PT/Q3X8nBhd4/+y7MRYXD1E4h0YLalk8ftI/
VlmMke8zN2TgHiXdMa4zitUNrGwx+l470D7HcdwjXjHs3Yo277pHAbCpunap1mU8YGm0pBOA79gT
mWCYRJKS6ljF0xfX8uRaxBGTHxu2HfeXuoi7vWYgjkKJ5KgaQ0R3NTyaptVhN+NCU2kzIgggnHXu
nTU6kBIL5b/TmWsYJoCpDr2F3XJV0xRclT3pIUg+od6xKwNDOuCQWpSJZptWyCARLn6nqTf9WL5J
qhiBQTBgniODSeCyBtWr/hZrAZXOpJcyEdKjzSQezgUnUF5L82BlIGBj372JenWgTCvgAMa8c+wh
FZYd2Sm/PwUpIOFKv1MdCZYhaRF2I/fTHGp3HWR0zhIwAepH76yRbGC1MwkCVKzjI/Fih4TzHHvY
UuKdn1ACjP0xnEUAuN2fe8ySwRFvcZsH6Sa26IKNF4xw4jAXAfZC8oLOxuU/VXfRq+OcegeHguf0
JeYD0hhc8zqYeFd5c8kD9zpUTBmiCq23VBdPZwHj7vdiQhdAxOR9CUZFof1sU9gAxTI0K4wh9cek
uzh8OeEp3/7RLaY63tUrodXi2MVxSt+qxoiG40Sxpt31UlRcpIdSf+8GYvpcoYDAsNK6rW2u+mne
dsYyUaPUKS4Wb32qdvhawEPY+UXjZLR25C+RoA/bHK+xKU91jomgYHowlVd0C02zMNBWTIzTBg+1
Riyysv0flXvumQkUiSVoTZv2Mtr+bSvi+05PvifbfW/YgDHtl+sZkzGbijveR6JKNlk8Vs9sd91q
Rhc5dtPC/Gq4FvuA26eJvICYw0mkV8OZ93ppkNLHI+k4ILkoy9i3CWO+VsnHgqkl7aMXg1CVk3JI
0X1m9jZQJg2wTSFH7qI4BtaNb3zGxQQ8PUE8Y6RcHrnRXe0eoFhh2M9BlpzqLH72sDDACI3706Tp
W4eq1GIZK5lVncIz4mBbJ/N3C2X77JbV89h8/zd7Z7LlNrIm6Vfp0+tGHgCOcVEbkuDMCMYcoQ1O
SBHC5Jhnf/r6oJPdnVLem+rqdS11M/MKJAG4u/1mn3VKXBhh3swlz4lH6IavHrgipGq8XAlCci04
BXWTiRJ6qBMHW5PnvatReiu/HoK0s4eA+fdlnrFrVGVb76yUoVCv9p3hQXOl8WhB3pcpnSkEapiv
oQyolSH6Y9VkTMSWVqPhfvkzyfqdNAELZLS1WZxdapujv0huSJs9tzKg5B3RvTx3DgN+fpPdD1an
bTaLJxkYLdG3TTyk0RpHmnPSrPl2bnXcqxOTTBigfeIpxH69uCtByW8NwYhHtPpXfS7ypwGYzcns
LM73UPfTx6m05MHNbFC+bBEOEa6WMmcqbrve45IgXxDhDal5H2aHbY0PrrclgJJiO6nrDZtmAgi5
4aG2tMPGHpFUJ4fR8fJfi5lMU82ZM6o1EeAkuEGeInqggqrLH20UCPCh8yFMbxR8VpG+MzMFQnYc
c/Y8yxydl1o7ROzDpCJRRpqzxeICqAbcao//3/SfbacmqdDEalPAjsFvN51ScjXoIVP8XKYjb5No
YYuziCxuuvYVtMYukl352L1UQM1O/ewWAa+V29mgREo2O6jW98pg9q7NtAcXfLKWzGLUhMYrDuKe
mR4TJ3sci7PPDcOWG2tElkevva8d5pgXrmW9QODGEdhr+SXtSQZGMW8ONvIQDYYCs9XIC2iM9Ixp
V3NqdXs+kQgdTiqHec39yVjJeEVsOVepu6kqoMpjzYpRYgMnrsOGxovDTYaqs5edRYKo0xxsI7Tu
armgr1viAtNMeLgzc2DyflvGvtzNhHHqHSeFmxkAQDVoQTPiYQoJa+KKbw/MDy49HnMCtP0Bauh3
F/25EcIkEMjZo4EOq6GkQyehLUrATMjNoVkYUAwF+FPb8W3F0JmUlZJx9Rl6lDReITGQN2WmyXe6
1AQujMsun8HeHFKTvutigOHbHil0vS3Ca1OR5K1cCqGLWFsVssi3rZ4jupB3w7ESB4DH5qBvXJZX
ED4o+99i4N8Cs9uhgM5F4ayzpA4hLxWDuzHSyQ1mn1REas/3YVJwAtc6shxpDIAn9Cis0w9yBnjD
Gcm36r2YZzBRy4xddNrKR6Fqmu4rUG1/o8OiTXqzvfWsbxEYoNUPpSjL02tpnp3UfPA67S2P9UMC
ExpROfX57JCdALYojZcaTRLEtnsnXDfmm9VG6La9dyzSChVxl4mZznrJEDMC5Yl2zhgXTaPM07UM
HwrXgF1XU9CkI1XFbbSaMf5vmkJeuFGw48UAhpOC43VmIXsqEKPpp+cCDRsEPobEng8WowUISlgI
VIptMtXkzIi7uk62pVGXUGx9mgyhmqcrq6svZamf8sz9qoXdB6WT3qpy0vcIvPA4cXYfmvwVBfqi
A1+mM0IS2lUpYaElrwA+BUTAWy4nc+sONd7+WA9XJqp/gfKaKu8U+xBX/Jz7P7G3BkhDY0qaTZkR
Xozb+bkBosXZL9zVmGZCh1Mem66Yn5u5MjIH8e4zx59dazxxApzXrctxjez3c90mSJWCb9DL+KLn
uLiE3q5FGt0OEf/OWI0YoPIcfJ1/QwprXMdpecoJ+oNfYUCl+MTXOuH0EWMM57WsPjw1PtGMQLtJ
FH62Q0tThRsxIVaIYRbBOS9O8RHpfAnCCANpO9rOolF9RZH297Yc8t3UIsNXXfkGQWZex1qGddb5
0pvMAMZuDsp2Hzr1DX/s1i42CZFQRd3K0wB9nzlUQqdqTVuEO5mPJB8FRhTIc511qmmzJawQHqPB
fTCm+qXAyGZztBbDvKWj6laz9e8Fw33O6UwbD3qoHxOqG8k/6N+lLO0dvadToNVsBo3QRvbxGCB1
Out2mjYG5+Y11tgjTuBpq8Vetm/YxzXJc4WxcMO4bYH0YxZ1BQikZYa67PfI8IldGnJTMp46ZKF3
37fjrRGxQe2km27DxHCx1zq01/AvEb1oNg3OqxsS2R+gWlc42bErwm/fleFmVElxJT78IPTvWY3b
KCzrU8QRdOVoSbfzSPH7rDwDQ5/VUGUhFSZpfezFExZAx2bFKVX6SALLPtml9Ulb38w6mc5uE/ij
zpMkyg11j+k6qb0nIAA30NevtWczjYOU3YtcBZEEpk5ly24mDEw6oz5W0O3oFnAOlYa316btXWrj
NbYzdzWD6N/IQfQgeLRd23NXYK/5jq3rK9aGlo0Jb8Xc6feMjNF3NcFcuXpmz3fn27G4+JpnrY3u
Bu8k3VHwmC49FfH8XNnI6QFOlke3Q3O1TOZdSjj1tqNqdV2ZKdqa1su1xSLauqDCxiy+ZXLf7QwU
6AyrAedrpj6U2j41o5PvEg3ZppXttYObkVzIDbT7DmMia1l0HAceQNebeNcCKgCu1L8CkRiZU/MC
mZSBYocaYIglhCwZYaTWy49nI2ubj9a1qftFYgtmvb6ZNOdpDvPnLLHuTa8zsXq3BFf30exdIi06
z9G5Nli1dIQalOCcOSJQNA9iaGEM084cdkkqb0VStVsBr3TP0WcGV+DjphGN89xkoXNV2Cunxtvx
gidy53cJKfGsxfbHniC2/GGrTEK4acS7tIvYQOcZHaeFdix78VJgvcDPzt6rZKBOuI+bI8s9n9CX
ece+u96kpoWHjuhRqmOzxLM3wNlNkUIQPocsRmsvPcbi2rlsQrVhXshWi2QDbK5wmza4FySnkqLQ
t5CFXpwJO3zu1Dtn+D5EqbnXoSWydYpesOUE0hq/zi0/tm2MaTA4+m3qadE6HsL4mrcnHMSPRo7a
mJW8umdCRXlND3CRnE2XsEeUXzLl18+mYd3wbt1oxnAi5a54gQuKBL3kEJGni21v7U+lsZ46+4qa
+fLD4pOMHEio/0STKe6wAFuPnfZFarGDHJaF+2KY8R/nKEkA75I6PPTTrA5OFXV4RyQMJ0KHUg40
eBJcLe8o3DKgddAMEGrPA1Nb5ouaYAdZuVvE5mrdYHHgvBBje6WFsi6KZxXi4NCITED2XrXTfMgz
Apsa4FwioA23rBZRWDQz4xQjFpGYnvWMQhbZT0hOMtv3ym9WOMB7RLqCxx8fHJtWBjchXlzRojqG
S7a3Hr1nIIowFTB0binp4rKK1vq0dRkGc75QwmfCMsI7A28td2qoH33mKqrnd7bSEcOHDog5TvZD
zJo5S7AUHJ+yddx5V3PsqMjrt1Pm3fFwDYTOFl5J9sVoiufWxZXJ5IGA3KM7u3iRAZzpkAzWnNCB
MZqwZ1JJxQA5eQx+A2ZcwmqzZeP+GAcFe4srqHT7izOfEwpiAl8yMvKafM3miDi2TPe0BeZBk8aX
qeed5rGZ3JI2/kzbmEsZim5DvvurnFreQ66E4V4+slz/t9L1+QPe9Duly7bQp/59zmz9Lt+/NslP
zCcMsfw3f4pd7h+mbgNV8gQV6o5rkxj7P8wnR5AhI4GGCGbZfxG79D8My7SRppYmaEcstZd/psyE
+4dvWHTS6rrh6mTgrP+S2OX82ttqIrN5FtWaVMliYF1ktb+KXURBRGc6nY5DkJa60WrOKsJzosGW
W+sNHnwK+ICcYuC7EcwVOjkT+S4XC2qCOybRfP297l1mR6r4xIjN+uESjMGAPZGawf4n4+GG12Jz
NL2bwbbCE3HPdBlUqbbLtuIbdDumi0W2USYzimKYqnssQdMKz7+qzEdWhqvgfLujgHMCFqHW/uAn
T07B6CcOS/AdYggkC0y5AKNNmk32dBZNTIr0s0pUeFZT6S3NQnS5quQk/NspzMW5UrwgLAVir2YY
8BBGVb+mD0JsW3jpQR/hzHLHAidnONdroDzxTQb9ipQS2sjgjS9dXaWnyQrfKlqmYc/M0x7tC+ty
X76ZzCUtdvTnhLmipxLj3MxadVUxFcKijPNt2hnzwdb87wZdPJcknI/mQHYK4p46lOEiM7kaZnqs
K3HBOc9TojrbEf7nJh3Cjepzta04BQYZajuDOz8/NGYGrUHSB8QL8DIx3WVcWrPuMdHiHUZvtS8P
VE/JranmZKWFtKiM9Wnq64igifpe45LaGS476zKLjsZIa9pkFlgMG9M90xP+0BXDQIcmCcHCK4mV
4PSIONqKUf/AXDkEkTF+T3PUqFSrUSe8EJeEx3RwVsMBZznc8UYHqMStkDEm8fqq57y8tMP75jOu
FxhErf6ZKaAI6hXEgLbX2sVy0kdnaeZvXkVlYbWUsTnpixjz/LlkvHDPHGrXEe51/M6/01pTezBz
/07R7nND42MUNFrWBnpVa9ByvjfDaNwwpQae1fZq43aDcyGb7lw8StTisIn2PhNZCq+Hrdfl7p3F
wHflGBrdjxmcnXrwnnpzeCHUvK+UIPzjss5RUiPC7iGqCF7oOGfTqL0dOy89ZmR9RtdeIn1hgKLA
kchzsfmMBVENGMsUSEMrNesdUWTyhu9S2KTeul7s51IychGP7minQaYV3FPzeKai3dj0mn0790Yw
Rf2Ad3lgeyfya+SEX5LMWthQ6X2rq+KaYyII09ja5AzkN2m5FEe426HVHlKMfzyzLv6+dvF6mBji
jP47C2xJRFr/JmMYOz3I3hiALw8YEnYm3HStOugi9cA0SXrpufBEkJcAnZORv9bjVLEb0G7Wjuy3
s17qWy5iIvVkG6CpUB5aaU3baWmc8SVtr04rxDFngFXE9Q3ptmxbYkE8RNV2IIMkPVc72fogORg3
5qoxIfdr+H3G2Mn2ue/ceyWpIhHab32OeaEyB5eiRfliKpuf1rFRIGOJKwxXVkw6LjfKj5rh9s7q
w+PcLVuBeKZwSBpAkDStPGZ9vjbiZp9XQ3RIWoJjU0JRTlnl8CZxAzILPLOvz/c5my+oldHdBJ92
P2v7ckQ3rJYuWw8BY23bIVtzXIKbTuTxIVTiva1B5lSxi3XbtiCub+0uYbTqm/I8lsytp9J/y2Al
X0ZjINDaoACUEQRREpgDs3miAqWpskDHgE6Jmtgju4KvI3Bax8O1b3GpOqU+By7puMrDkO7kS8h+
+Y1dp0AhUJicHEKz22aQZF2YMaDqROeSPR/SLeY/kw3zTcH+cVOpTG4JdXHqmtnG+5mxsXUy+Mqy
MDHwdzukkDZ5yLOeTF+VQIpvABbjEYz2EfEznFsOigDiqLJK/qep+Fpa+DDD3A5UUttQx/DIRlGj
9m4V7+Nec245CQCwo2HMQLktZXXSqiI8jApXlq4tJDbRNrtqCKkzHGh9MaNjJ4oDyP3mtZTxl8S0
s9XYaPYDE95nl5uKKABRLWupmmgqYozpLtfqwCgcptFgAQvKgbvwQO3CW25YR6ty12oKD4Bmd9Es
X13/bmFGkDw5jcMtcJjFacr61VzKQez6cT62X2xVb8w83SmAWH08noewISxBsgQb5zzpiEXNBPFq
3k1dfUcB+HPRI59XCYGr/KRXOUUH+a0f1RdIGodEqseuFlfD+aQ0RS5s7q3N/HntC62n3aDU91Q+
rT3Umn0eIiZgZX4j/mnB10uIP48LcA+HJMtwY92P8AiHBcoXQ+fzajc5TPD6jAXcZ9si3HWVONdD
vaXgNA+oJuVGh/eXw/0rFgAg/glcC/TBlF2NV3LBBPYc8pLB3CULQFBfUIJCtXe+RTjNFlUZpNVz
BFv2Ll/ySNbiarGpvcWCd0oXSKGAVqhlAh6/uarofIX+BNAwgWyoMhhmIUD/iiEPFlNSHOuwlUce
KJCICxyxhpJoL7hEwy2BuhCGXEeI05ZFeyMwcmKlWvO1pPQ+Swt0yUJfVQuKcY6wDSYlswEL2RoL
0n4qGrlhZcaav8AcGw9NJ3kDW5Rte7KWAVdNiZ9as19nJ+69uQsYkqeCtiZQkTnMyHyBR04JGEl/
AUqCaHnS2nNWAZpEWHGxXNALskAoTWW8zGB2exAxkGCw6qWVushkfs5nzjriB8yyZyhDCovj2lpz
wV2O+HLww/pXFY7nbEFi1gsc0xmQl3pwmXIBZ9oLQrM0FLA0iyOoEO1OT5kWAJuTC3hTRozRkKvY
HwHl9FrwnG0iXimtp0/H8dWqXyCe/YLzhDJJLLFOb3uT+2bKe9rrAFQYkCrkgqwIF3YFDAt3gVnY
WJ8t4yIipgbVzK8I9QJDw/LUAcKYIGI0CxojGoW3DYGUh3b/iVL0WKfph4CmoUtOvuMC2LCcdboA
NxCkwG0nHnZuaBw4lw6kGwg8Nq9RPBNjXMAdCm+Rs6A8jAXqUf7Ae8D5KOF9tMOwwHSIuejS/Qhv
O6G/+pUrd/OCClELMwR2iLkwRBaYSIPflFmpg+4NaaSDOKKPb+YCIMkgkWQLkgT6oEvZRPedSoV7
J7b6gMkcxdQfVoxTMB3Hm1JRY7tgTnhD3s/NXVN/c2o/OTdC+4HLnxHGzLdZ63IWx42EVRcYefgx
Lv1KmfY+Db28cIakZWrxi82JbNepRZLEHnRU4GWd5W3f4Y5jS2D0fYXxmjQrIfg6ooCIfwKB8oOB
IVu9GIKUodrnfrJLmmdWiGrjpeDXLt3OWJckYvcNZjOQRhFWmLojyNQ4gqXJIb9VsGoxLTjbc/g5
6j21SGhzlqbqQJP6VerWcCAruesIa07elOLXMPugoyK+G+34ognxkCsOp3UN3yUW21x0zqFxJrFq
nW4COpPRFZDz/q8KdkdiYPFyEkmgjjd+BcJ/w9OP8T01EY46kwNGz1IiHVZBZ9mRKttiO0bPdebU
96r2X2XUTy+ed2eNjFUqNdGlEpXzvQON219Kh7NpFDtdaREmew4pStqn0RwemaoRJ7DkvtZgBua9
U+7B5BB2doSzFSAeVsVgR2dXUvvLDvtJZDD4OkTXwqjGQ7NO7I5Kpho7ygDsEOi/gW2od3eizUoU
XK8929nwEM75TdTYFX7jcOvXuX+regpMf3zHRULgo4iGeG+qltXuGnOICnO4mLB8mbH6iuS05Jfs
Wue76bj3c2GEp1gxiDWNR1CM0b6U6tmz+7WIujpIwjoNxHBgwuogMPXhudyyxpnHRDd89kdND19/
yM4Ul8NOQCGOu6kOnAinTY1Y0FT+9DobAzmPouqPs7D4LQd6qCyDfXqXBs3AEtzq4xCAtVxcwPJO
stNlkkOsLNHNfc6G+jA49knNXJtXEgwJtRIBp38K4cxvk859F5VF4SMZs31Pq+AeHALLYX+jUTu0
bvXBPXdqImVHgEm4A83ukQUCEQM0xb/A60wroRnYqZ0dU8ckENr0pIk0Wxf6/Gj7vnWxZHPnAZJS
E5vjdjnMaY36ZtuSorvIxXLpnzqPane/TN8Nh3NQGGGj5dGaBV8+PLsTZWQPiiEUEAsSpk2DL0Kb
sktjo2XW/cBwaNnZEF51o0m/DfujjNPoauAhjJ2cCpoJ6ZKT4g3ajX/BYrGjtbZCx4PSZjXh9wHv
eo+09zY3sEjdoaSD3IeeELrpScwy2lPkUG2wOuxkpL5hUr6RDm6MqZ6AlJJYF74Xb91kPtBlMGx8
r6W1j7GBS3OM4aFWFU35zQh5F+dQ21XCt0BD43zxZHFlr2ww9x2+2xbJdjs+8ExsxiUZNevhtQjz
BySGwHYyVDaslIOf3iUzhwpf7RipQnnGCUL0yn/WpAPVg9DlsejFhceEQwuhnNXIcrgWs3XSoJkf
euC8eCPKdaQx6GklbRU/jjY/XmKI7dfGtdJjOzqneK6SnT3NH+xd9kZGb6CbOflG4JtG39Y5K+fv
helwtjI5Q3em/kkZxBJnwBkZjbmFHULclkZjXOJ43qcaSrw/zp92nT4nfVLdaClrIDGHFV18PW70
Pfd9tikc7oN6tBji6Va5LfDfMnliCEBu7FYb2e6GHqnG3Db+Wx/7f9LHDFBJiEb/XiDbNkkvE+35
s/hUyfv/AMYqf1bL/vx/+FMuE38wbgXL5KJy0cRo4TP7Uy4z/2CPBCLdJxe+sNOBp/9vcxjEJoxa
hudgHgOGYwFs+lMvs+w/MCD4OnR+EErw+cV/RS8zBHLYX5hMummCYkJ7M23H003PXOS0b+/3SRG1
//E/jf8FanmwSOAg3YbDNkKS6ix4JsBHEj3aNSCRpTpw7etkjlZ4OYnUD5Cjx+AvX+C/qBsQfAl/
uwxLeKiAWOFcXKw/X4YmsMKHIZeBQVMESUskseAm39jMJtbDMPWrXKNtkADA3TQwguVIl+vJsWKG
7o7RHZu73ehoWwv7OLaFDb7rg9QobK84Fk3pPmbjGGrTTmTdvshe6the61NIHWz97jQTsXcv27g6
+XgtyBz2iAX5c/03lQrA6//FZ+TnNHH1WcJ0fvmMtjn1Ch+HBtMxDsDPwX2BPFSUq56ZbDHZ4HNe
GdpOsJH7A4Z3r+PwAHch8p4gUG/6kA0sRPbJjNb//O0vf/Gv94CtC+EI3yWTYP1yD2Sc2SKqizSi
p/66jKMDEWCM6IRbXD1ICbUlv/kLf5C+fv4bubdtV4cvxs0MFuznn9uqHalPM/KLTaXXSAdt33z6
Ga6r/FPPMIFIexnW8+XwLWSfHm5bnV+1Z75tdc+ACwMlzpSv+8UVkXMNifEhxrpGR/XGiI4OdVp1
Yu8a5UNMppocQwZ8IeF6tCTla9aX6z9/f8bfv8CfPw5P618fojaj20k4fJzO+FAKEDnknNysjm54
QEHYOvVw0+hZoEgUhlSy2e0V08HiJYDDYGwMN8ApDEgl+d0dxwvklx+W63IpOPepWTDRHn++LmXV
c0MpDE+VgdiKs8DtuThauiSWKUJkW/IPDMbJFRMV9uZ840b1b57sHz/lLz81i71u8fXy1jJ/bRKB
2g6ubIrgadQsv/AFaURuGpe/j0NSaDt7fWrWxNiPi9GHNqpT7lPjZD145ZLnwg7lt7eycR8BXm3c
JSLi+s+EaBkoIWwyu/vNT/lrBQkvRNfiCRUW1BUL8P4vzSd6n1ZznPCU4gTapkaMzC7PDoe/dF4O
nyzT3r3TRbsC2x0+mcCQt3NN7X3bY9GJHmaiuMj7HPg/lG/dZdIjoWIfG1BXhU1nVxXv8AIcJTBX
DfjK1EPjbmEbgQJg2Bhj0UgbWlJh7VA4Q/cRVWHRdDNgGDhwFt+VhRbwht7mxOkyXohNGV0wt2+r
pXfd458nw3YgHDRk7lNZg3ewLdrixptIpzsspkOZx4jzz9rmbT/ikOChO8NyhZ7d3vaRzTnHe8gX
N80wA+0MR5BAnsEP1tb3TUUJ3TWtLiklxva+H9QGCjv3OqAqM7vmKH1d1DVb/5z6zPq76ovmxl/z
MT8lU8e3eBsrk21r9ZpWza2cqCvKrW/9FN4mSx85IBMxTg+CwJcn2kOmRQtFYGcbySEjdlCB91p5
IDzLTe+6a92ZroLImCG5A+aqOP/mLmC49euD85ebgOXx5wensgtKDGwSRBZSih+9WcC1bGxq/SAe
HFIK1Dzt6UQExcRpOXaOcRLval5aGC4+K+UQLMrL98Go9v8/12WwifBAKFI98st1FcLp+qHh5hSh
czdSaKEv6HrHxV2nbrSGugRzZb8ILJt4egDQEMvaZrq2r6jWBg2U/eZpsX5xli8Pi2Pbum05gtoW
+8fD9JfdQxtZbhbqOM7Qink1EyScOHJJLXqy+YUoIqdfol8DQBQWFllibz6SgZq+zPDX/J6hNCMH
DHekkFYoeEHlkYbhoD1QT9fW8daKg8Y7NWpVPqSAwooEz7EljDulO2+Rb5xaqW2N5Jvdyp2ZxIFu
JmtA2Zu4rIOR4ucxu/zm+//7NuXnz/vLC7Xt3a6hdoAXKiVNJub2Vj7UdLgPoG/bEnQKSEARZhcO
NMEQcfCZvhQJ/F1yl0kJ/Ow3l/P3zdtyObxel3f7so7+fJv2LCZIbIsRXNVbquNWxmDyeDPVmPCK
I+XWrKlNL27yQQ9MUVGUS9IKY+w/X8cyUv3lFf/TZfyymttzGo7+chluU291qw4ontwPpvtowcb7
57/qX/8A//cT/7LSJn7kT9R8IKplWgCKFicl0df4dzuiH9vev30kxzJZsRhcs379/M0SRxCGrJaP
JBsygTCjRlTH5tOGidTgum7IXBPt3tJavK6xY0/GeNWZUGUH0+/v6Di4tZyPmYA5EvhEHvyfvwXD
MpYL+OUCSZRQn8T9LnQG8T9fYOEz4gUvxAbSj49lh6pTePrErMust0WkUmDX8WsOCs63btmOFmjw
ajmlphAXs2bLMPgKzQ4lDXQMts+qbQKzHN19jg9uPdgVUw5NJYHP5imxJipYRn9+gNMeI31jX7TN
qtj9cP0mvAZ9gWfQziROlCTiBpMjz6EJskSTV6TF97iq7J0K7bvGaeANUg3MsuFmOxN00KaMzbfU
fB+GVJGXjJtTOMxAXbx77wAgDWZlp72Su9lanKH2SZfrhygEgJz3yc7MSLTqtrk4dTY66jAbPI0U
yjAyGR1awBjdMTSLMiAEcmxlU8HqkB9GRSJOZU9sycKNKGQZeCED+tj4Fo84BZRpAj8AyzQOdUiA
EcqJ49E0QnC31qvpSpJ9baruyRqtV2ohviQMSLRUC6Qo0KqZJWjd8K0NPwt/uguTHs/tSEaWHiJ6
7JJNZhj5kcXW0cNyG0qtXIcw4g6dQkWaQs3fdrb9GWsj7eekAWcE0KY+NmVW3OSJB47qFXbGUjCK
EhklKRnBKbNZd5meK23+nmlWdfJD19zY+OZNWpfgXdFp4Wj3amnZGyiWBqYCs2EcPfDnGj7dlhDi
qksW9kXU33um21/cOPMCcDwlGUsqnqc5J5dAa/uphUZI5wilgm6dPA3SAgWeIwT18xc7muExCYdU
b+yuhIcDq/JjdiM+wrtKwOL0o8p3JveZTMIAybljft5hgiUTv+srwgaZefCb+8nL/Q3e/7uB9Dzs
82+4F78R02NaJ0YIczFNj5mPKVRhlE40Z+vqZAtCytQPAlpFrjkng/kON1DDnAdzm/aekjntmeyt
UW7eSye3NlqSEzOsWTN6ahnGdv7wW8cOso6SnUhhxp2G0tvTNMW8GekldKNsFyEebhgou0dnoTf5
p6bD+9EQ7T8wMXySsuj2k3M/yRJmkgtA1K91OHqhT8I32UX5eAYfYOyknD/DDBifbNkm5swMTXs4
GBrRAhVaJ6OHUeugG16KQ6RRt+dDciKFvui29tBfmUkcvLgyGOqIx3yw5rUbk8JRWoLVm/3qKtLg
V6al8yDJwZ/9tNh1Wo8PwZhO1Cknu14twDe/0NdGm6oNkPbK4dgJbPGSmVj8uyInd95CxSvs9wKn
15KqfwCzeh59cHV1e2xxRK6q2obQr+R9xwcmH8WbwazZkfY4VoiJ3cJu6o8iP+BMAZhKSUxKn0NL
KoTBMvUIH+R580uCZsmBLK8DVfONjY41bw3yDkq3P2wvhgUYjXR9hRrVXo6QAdkYSrIcRm4aPOAs
dB9sctyge6pvpeNkGzk27dF0mqvRP4e6gWkvC+3VYqDIHP+Lp4/2TiTJtQcsR8ycQ3WsrRUEzau6
KZFqoEZFcmOwR3FU/uHXntpaHihDAAiWivN9P9p0iLDauBjv+/rUw1uTjruemfwfcswLgZ17sHbo
zIBCjeu3ix60CF5UlqbPcwuhYohIrDROjWRruhzvG/fFGRP3FvyVo+rwNPZ2duYXL3YQEL9X0wCo
0Um8tVVPbD5T/+CDuF2lzD2DuN6NIX48K6VItppEeVpoFk4mHvARjcy5ihvmbPkGjDBd8naLMtpj
9hRxv7QQfcVYe1GyLLduDLnMjPoI159aXELVXvMagy2dtyBQAdJDNXWUf49qqQ76eCTX1FxsucxH
OnnLO0vHPt6sTeaF9FqPH9SzzpsBbMzGmszPqSv4gtr8WhbOSYdjwJpk3JoupNq+Z8rTV5W3Kdz8
W+q6bF7ljYclILI/VFdt3Sb6Yg4wNSZIicxlSlhq8oDnIDrk1AQlfpisGMC8Th0m08zVLdiRDPzR
wWvT+kLjdg9mxT4MffYugVAQLJQ67WZcgRnBjsGgjG3c3Hht+OY1E/J1h+w9pjXdXR1kgpLoAUOe
iwOFL8ddM/LUhrRxJWl1mzj6Qr+H6DT3d2Wdvni14zPiAtRo3ulTeSsdSok4f8Ph7XAKyJaFaYwM
nj8c5AMJ7ZS49KHymPIKu4IUnJQeJTsYrblxOaxVr4lm3vWahB8Ge2Vf+gcpM0yaE/kyFbHOxApV
q4rEpc1cNOlVnTkd22bq3vMexlce4VKO8nNvhodytIodVtkYSznjuNnrHhodi7VmKQwOcr7va4Os
J1gpTjw4shvPpXnZqd572/v0d/LO9sMjNu+dZlLJXfP719U07xynxH4zMH/0DEAwpgJBbNDIZbn6
tp4eSBzOmEftap26FgJE9VUb7XvfHi0qNaZ7x8QSlesFssxQwfUJq/vQkP2mMKsBBupxqM2zLqji
YcTLOBHqc0OnEwmH+ShtRTVrn9xCUxiZ1048YmZ0ThsMBDQbskDod6ZkcTEW065pFul+7mjfsKsP
lWAiMSWBSuESWueDphvqc9gft9SiSfOrUPp30VrZng6eDhcxu2sHnzzuhW+OtFqOI+RLO3CqATv/
Anhf/KK/eFlYHOKuPEW2+5Fo+qVN2hJTPLgB3yF5ggkjSA1jvtbhu1RsFAtZHepmyi/TFG06f/iS
6hKmikluKCGjI6bO3QyOpc4aoBUadaNbPU+3BHnTw1QwGx4z64nHi0OXg/1dJ0OZRCAzpmaWG5nA
q6si5QWT19y5xE1NGyQ35e0cE+EpN+xXNsJGQ51LVtcChbVLcKLPG9s5J+5Sm1LZZOxDEr3j4C5m
t1MaUp8D9PXajg9jRwmxUnKnNN+7iUFop+PCpGzfOtf75uXGDRjit6KPtiFzZjK2t6EDk04Ln6ov
dDSfgEIA02zGszv0S2tzsR+T/2TuTHcjR9Is+yr9AixwNZLAYIB2J+m7S3Lt+kMoJAX31bg/fR/m
VE53FlCNLsyfASoKGZkhycOdpJnd795zZ9+yx5bvwShUjyKwp8P4KJFfsmjC8JHg3FqcbAQUyu3V
15/EP8GY2fnNUcYHrOp/AN12qX1VFi4NliYiXotBvs2uA9matHjXoMUsmDxycPa1Xb4IeFQlum9H
lUrhZkEXmT9h4XzqvYRMyU3Q662+ZfAzk97nAjOHaR+pr8C2bG+ZA0iwXxqdnw92wsYiIX5nOfWO
gX97pivan2yyJ+4wW1tda/w2s7cG7WkBOY5dbMEVaNKn2qiOLrybjbKBOrmwiYB81NUvcmjYfRUJ
jYVrdVajg90x5v7NYbH0IgKcKe4H+Nb2sFWSnYlzk0MxhHvXgcs7NQ8UQa6BkLvRVE6L0fkD8bMx
s88mMFYu8nNmxXdREl4S2I+7SiVr4NoA/wucahtdKl8j1vU1ukcR3TlWcHV3VXo2MvV3AeR2E42O
T86L+1UnPpMtzsVNhv1kcVCIjYZyBFq7W5cKvDx/otsvxtsOY2aZFRrL08JPrJwkQc3NPEf0YFG1
8ERKnLHu9MYm8TBOPwlEJeww3b1O3I6xhIo63CvekEQfPOI7T6nEeVbTFpBHcyHX6AlBkH3J1asV
uoSeUd79qFyo0okONJ3vjby7G9Xos8+43clvhIfUhh2cCKK4Fh5gF9KIdmeuEDUAcrsIrgVevkkp
r9Cciw2D2R9NCuGlNSAJo7lS0naErMYv95l59rmmGYjjBJ5U5suhI1Kvxae2yyHgJIn9y3D4CCIn
+eKFkU13nudEvmqF+rgoOoFGElQko8zCehwLnE2VKn8DRmLGWzRvPTQnEtKGWhOBSc6WBlEpzdNd
w14Nrb4/9VKrN9l8Lm2QvnERPuHQ4rzGIuaItQNWhTyRDST3FKg2eMgGh8wE7Ii2TXaqZj3gmytI
/M2MHpVb0Wj0BGJVWsBhWbXYlgUhRGVMjzAtP8YyutVm81nYQxBzjtxMZEmXeiYjF+Pz6CjCQKec
hMVZWLJfQCFtAYNBtztBAnhveYipsuNDKZSzVJQnYz51nGFSzXlaAYDmezb2Bw0rgZYv8DFi3+2N
ozPdOSD0CP4f02XxFCWBGQiIKCnupxl/RTcGSayc80jxaUTcT2vBXC1wZXLlFecMhVh1Zy8Vyll5
0uTogWB6MXOs2qB/2tTaQ67h+RK/WVO2J6Tn1R2y67jsqhpdqb3jUXg14W6MIRQyDsNa3FG6Ez8C
qgWKlRzT1NyDCmLlMkHKUZ80bjRJuGaGYetSdUhPZpvbzz1lDjiud/BqDo75YBos4tSWOrI4uJvC
trYFT2JYInYqjjojDPqS/MYglbbgxYvim26qXqXkYIKNfekkx5XZ6WR8mWPu1b6DfDV7dT7vkmwI
QtxQFRthuAWF8t6jqE3XubsHR4f9lHVEVW6NYhHZ8zTL2tsMneYR7HMjRn9S7WdDzDsrgjbQHgm2
eYOJi5r02iTMy/oKeGMdrQ2q5gWmNqxs2mfTdGtKI+h9ThR7DR68QXfYXERBPlUfcZ4cnTymTVE5
IwFs13+ueGnrm7nK/eDSdoOCUQPTDc82NUMY7rvDgqRQUBQlrPhBcnQQquS/I3ZH0U0NceRUE3py
feuzIyrhruTv2EzKLZHCb6tfKW1hc6ecQzU+4mCgtgkzXUi0rWvbTTMblwkzSJuZR+KV9yxu2E5w
HtFySC7+TrPz8zqTWuL5OvPQL7H7MY0K2gZ3n8Ub11t714FU4MTH9aPLhnlXaPKADwx7EJdiLO/W
38uC689crqGMj2sSBhBjRWurCT92tB8nNXnQ+/ioo8r32KfbpPGnVg3E9K33rZ8s+V5hLx4NLY/3
HBoCwAdL6y+R6rxkQue8j50HQ9liy13WaZwlPtr2O2W4VfUnmQZW5aKt0tKcUWvYMfIKwa9qH2aD
QqjeJrKuk/lT9TeVDeSquC8hrnxipsZwt8SwIS/qCvihqgRY9sYRDyWyCJwm8ID48KKgY/lRVD1Y
qoZCBmuDDLCJOT1ZVJHFXYZIwxtEK6KdFF4Es6xqS8JzgCZXtNa0HSKXchNQ6CHfMrN22gRbHlqb
qFU/wzaagg9ZsXbDH5ZOdA6BQSMe7+nKZUclD6le35bavYuE7fXV6OsDRaKp6jcapLumvCA97awY
MbbHqi6i9yrFY2d9JQenwDnPHwT6yEPhUsWgpSgVzjVjp6ndBiMZSyFohaV8cBciV+J7dZXK/tiP
YVBjjX9P2vxFWyAEMkuse3ke+uhRLR7pzVXwKlIO0Xamn5aro6h8lOwxKXbYG+bLJL5dE5iw0uPg
EQfisascgs02Mt6JQHmwO8SGbZkfgnGn88wjmrbRGZsY0roCTlGbbQIjvOg9sztTMLrXnfhjcGhK
HetrNmJDWtrqzu6Q94yhdzd5wwsM8epSpqTspfJm6Moh4VHVRmwuQ4lBaoLMzU6vtpBqK35YPjyp
RQGseTn1ozi49bCFfsbHXkwb0fcnRaU/qDnE3MoK8Way+83zmAMqVNOTgrzcooNpKe6oXqEfD7kn
a4+GyxxL9PlxwsGKjeegjMu1jxISgaPf2Pq5qGgjpJzGjCkrTQtovILNS8HVh6kx0KL8OynhkKjW
GV/vLsNjxC6wvUVTxBmFtyt3gZLL9BqnmOp1bELQ+DvUrcaVuxlXZb2Ux7k2fEexjh1VqyWqJVua
fSmnSyNFYJkWIfL8nBAa9MGDXO2J5DEcVR3pnBWwYVjpQIvcJKn+sDjhvM17806RbK1DauI3uMlG
2BEEYXcka2h8N9g80sd409a+IPDw+TaKMg0Hn3DvKLsgNX+OsfeAr6vYm/b2IcHYGA+Zn8dRwDZo
YJzYxs1jYfPW5tR1MFsDUwE6MeTo/btAKZrJPgA38yVzsG540EABoPdX9/BUfldUzzl37ULLyLyL
4pR4vc1o15X2UyP6i9ZyR0gsVpXNk6m/LHH4yQXid637tGYgEeVY93g2KxnTN+2O9N65Nuu3ZkQg
2lBHUSun0qRAOK8b+kjq+xDOMBbx8sxyAIkgK63DmPeX0qXwujQfqqm4H7vJ6yWex9QksGBFOAZz
+dLpj7KlkoqkRr2rwB6sL8uu+LYG/UwoPsYDLPRLNKpQYhVAZCYbCzosYBZgf2rsW2Nm5zFPPxqN
l1f211ye1+xoE9F5p/OpiUbBqes89Ql4zgTsz6T9FBa6lW39GsTMaDfTbpjzrimE5mPTiTuHue85
r4sgpGTp/wzu/iWq1iX5goZX/e7+1/plX1U9MyqKuz8q1f7zd09Vwf/+2z/yT7/RX76v/N9/fJPo
p/I+u8+//Mb/Iyb40P+08+1Hki/9s9Zt/ZP/0//4b/8jMxVpPMHQ8J+bqS6f7Vf881+5Wn//kv90
T2ns2FeTlDANVTB7+r/uKSwk/AdT6CsiS2dU9Kd7CssVIUScAI7q4jIxeAV/uqf0vwmHpj0bHRuf
F5ajf8U9xaDtr2MYnZo9l5+umiZ2LI1H1V/HMIUNvKbkHsYtYOhBLPJ3auJIChTTc2ZyplwhE1kI
hQV43oUkyds4YPOIbACWkCnyjCyfrSGZme6v0dFOUUHXS4jCNxW6H0G3gGmo7NK4vS/X0USJX2JT
ahiWrBWLARvksBRUf2UZwTmKGn5KGBqdQlxuAniXOjSRmKWJeI6GNfSWR8nE+rzOOW8C5Sigc0zN
04jtsWYOkK7wDoUb2V5xHhkmRiBDe1La1zYOj8YK/iAgPDUKNUYrEqQsERZyeEkDtJDKhLQcrwCR
HJKIDVEkqc3HKEKbyu+VNYqJeMxZpfqe87i7ywQ9by46v4RSEkIrMfWJll96Nahymj+JxO9bznJW
M126WD8Q7OaHS0YKrTPchZSQ4R6ebzRtwopoOeUvmOm8mcC8SmmU19J9TBY+6vCALbuic79Yqysv
bOjPyJvZB7nh2xaeMtWtUQmWrgjKgpZhNYwiX7HxMTA2VfWJ5LLV4R/jN7T1PS1dmXp5VH0Ui8VB
qrppDE5o53D9ougpb5iVM5vg0ZO25FTXRFXgOsltCpd3Yab4BNRx3BuVGWKHZTI/NBry4xA+Wa1+
P4f0EFUZYRU5YHPpUyQ7/B9bag1gwTjkf/p+YltXOBtL5SDjlsWwfdJyh9FLodEllmn2dR5Qiyq2
7HMl32tCnihu/KDWVOzDEI8adlU33Bljoj07NsH9Xtnr5BCpVn2pHBCQyVjFNMdXC/v0kSCZwswt
1e176aJFyTRkuWzM/GmI5BCIhEoKhiXoEfI5z5bkDieKCknJuLnLOB7cri0fkgmRL3p1I2C9lskq
Kgae4kBAX6fC5d+sc7VX5Wsa5rfFSQpM79MbBjmP7DhFXgXrWj1WIJjC8trTE7udCP1yUIofMZ5f
sA2dNCuttkaGDsEqxpCNERgHhYOpt/DwXbM8103zAJTkdGDrlOx4ZeheXZgHhgYf3pnXaxZHYdK/
wYA5D07xoajKT2/2RJbg009LHl0GMQpv7f6Jp0T3bMbcj1Ag2PegrW5jYMKIHXC2MfHAFAXZUUt7
J5iAqXRT3MMK/QKW+RN2CL8EFq2nwV7sXdONXudU+jasNOMt7Wmy0PM2uazeB/IIZE1LjsVKhrrI
ZmDTOBQ+Vm29DrZQzAdKtKDRlOZz5YDPrtruvXtVSqsKrIRmLUr4skfTJAWpG9GBwrQiSHIUw0iF
0DHy3GB26j7JktOLthjUj/HTWazPU9XUh5CqSbZxACjrhloUpZbNrw4Kfab0F8Zd7dNYVMauSfKT
aN2Qk1nnu7q5d3pHYYvGoAHkjLXFVYXlIwJkrsE6OUSRJR9jazKDPz7ZVv2k2QV0vjmDwqR+iY4F
ig6U6goglg0L8I4qzNyj0SXo/e0helcRycZu7L0m116d0LyFNbC3mtRNSsCEXgoyacgy59zudCC0
rleISjBQ0UBwLISi8kr6btJ2+zEdHugjwtVYlh+AzvDtyWMvj2qxqvnqNTSqPjCku4/i4aGdgBuT
NqV01PzIM/NHiDQYcsji5bx3lOFZEGLejCGa82ggvfVuAz/aSnyZLL+RLu96Q3stIl/GarmVGvXu
SWd82IR6iD68dV22XcOkJj1OakGll8oMo6EEcyvat1EWoICEk/qyyp/0SNuL6QA1/oRlnzlt6zC+
gn+n0vBeeNLlsdm3tFADs9oNT9SqPAuqLsIYiCjTalyVHHj6WL1lVnhv2ZZvpZh88fvzXMjAqFSZ
RfqPFKo5k3CV8TeWc4QjN1P3TQE8e8mzowIIVsFNsFF8UzIccA1L2yh2WwURXcHkpQUweC4YIin4
5w0Nfcjcl22gS/OusngWKPlxNTZtajN6mTgM1sBb+TGHiZFogvUBy1Tzu6nM57E2Axq3+SANaCmJ
tYa42b8htoPbM5Ujm3PqJWK4J0p7ysPhp6wXFs6FMaA+7smIvYScM+2aTeAUkVmtrI/ZfKTWAiil
SWhb1ijzZe/eaQMcjlRi1TSqfBsutMmpCJ1ipKZs6k7TDEmOQtOfAjsF4TU+q1zwPo/vGhScKU4Y
kQ1ip2hoz8sQo469x/m0XkbWk3Dp2aEY3UUbI0X8W6ko4Euj5k7p9XPZDHt7ntYMT3Kv6t0brZFM
LSgvSu09EOrjYsA9Gcvumi2AvJsYv2ZrOZ7VAyjOy32dOstBp2JyJyb7BtWsfgItsK15cjbLNZOc
0qcYUFhsK9zmWRDNnGJFXb5UjXupHMgl1TJwwhzsj2F6wpPMPOw35RSDR/MhU2EMB/QwcIUpzl3B
rAP6T+ZV6BBBOmXU1BRhoFQOGbS+uM7q+JpNyJSz4ZlEtY2V8KE5CyaL+EHr20tWEWEtp+l5DNMn
QIk/K13HVe6RDl9m97mBp+lHOlJ2sc1UigmLkBquTgJt45F/yjq32r9TkY4inDAHdA3S2lFRMxLj
hotqiR9sRkeCZrzVrPxQWib2Qh5xdVYM18VkbhFHHIIKQXHCrBQBV8AOfha2zTDc98zUndc+dc5N
kSV7OcJPktFrOMt+H3bdLs64dAyK6ERf06ngQsbSmglLwvxmF3DaXae2PDnylYX6aRXZjcKh57hy
SVaO6hOkTJ+BkemN7Us8UVQZDW6QOOlqkSJpKC3z0C8SVlqonskAo0FF3qyawO3ldBqL+FFm0tln
g/uc2eatD7lQTYdQZ94xcrEpUEu1J6GxIcwjVwRp0UiyqOYlc45WRqVcn2D/FFboYR4ijUp5QaMm
3yM5LjiTxk2nEoDRd49Qn3ZvXQhX0lwfw+CIjmPGSKGxzZ/MxIJeqAv8THfhObC6hYxVGWhSm8W5
twND4G9NKOaUkh1By0qoO3jg4G6YQSMY/4mGqYLZUUpY/dKS4VEywdpIjfm2AURWAwmYhi3GNCn9
usFZoyhMTcPCuIQqOf8ib16EtbQPBhMw7glGuPqIAoMGpob9E+Coo8kZnth4OtEk49NoBNr7oJjx
Xkm/hF1SKMaoQSf8Duv90Vpc2JTZXevmcJiEjXaat5zNarQrqIyeQu9Jif9/JuG9YW8Rbnqz+zXr
HERrElkUIRe2SzhTx8ic0JXVq/mN/NXitU73W4wrvY8CKdWoxKGb++s00EMaVyjBSX8vYSdBncvc
HVDMQxqL34JyIZIHr2kp4x0h7NAfc/vOKQkHdLSZyB4bAQ9DhnHRR+maP53J/oLdHmHz6mA72Ufl
AEpS687cYHqB5UvEuYCwQMnmujIasIzUBq+iDGHL4oefIlpt1XiBkpZXj1YLuCIv5r1b0vU7V+VL
PgNUzOfk0ENp2TgNm/+V6WsROghs52SQYNy3Fjl8xV6uDeVyNfOEjlPRlc/qDAcDKWBITyNLtxat
Q8Gi29VGdrENElZ8PovxbvOzwNbjq2sL/CQ9r7NGl8AMcG8BikQ/IStq4Ci2KugFYcP+RbffJWEx
kKn0wM3tr2T+3TeCjtoi+q4drBrlaDNuYJnKLQACIY+njekmYoMIG/KeVKYfzZKW8XI6Ch2w30gq
38vbiCk8ubG4MQqvq3rGFgbwIZtVgCAw14yWxszQNevJztPE50W9sQRgDHDVgHEyY++QB5uD+hNg
35byO1+pXlqJE3yuYBXr4alRCC8j5G9BcGFJY0c7oDT08HCNqnyHVGcc0L2w7t4XRg6k15ZBGNOx
PAv9aBVy8ZuaRS5a9wXuOSfQjdekZpZWsEs02uYySfxPSw+1i7DLMuyjgV14i43Irn9yuGABhPU0
SJbKgnpW3TdqzgUGeSZOnfvegqarkELmTTulJlYA1o1bSuC2JvG70WdxNxOwkOFI+Hfaizk8F0lC
c7iOESVJSDZbwyNzGOHBMoBv1U/PJr17EFx/2UN7mdPskYXdS2InvhgGd9sM15aJMnH1ZGW+LPWd
qc+VJxhuQmFUv5mBrEM5DTCG270B3oIOsHSepiqYsG0QYUvOYGGotfQICbM/lknocdrF6IZ9cYup
7r1Z37uJ9hN6rl6jsAPqnLd+IZzfMu6d3QJDsO/treAUd0wSGo86eXD19icPq71Qomk3FLgAUKi+
h7XfTg/z/Txb1ka6o0sjDjYjd3E7Qv+wFGl/wqrwpSjxnVqSBa/pEvLgvTLA0+e3yY2OpDKqrR1C
wmoMGlikA6YadA6IMFnAcFFAe5UExhvCPKo1/6b/RXGpcOo4smvxnqp4EZhGlO54VLKlWFDcsdV8
4XgRgFQtPoO8to9uVPk5s0Wmej1MIzdtPEYEnqASWCzd6NetdtJqQoTNfOBRW2/pP5+DPL3vq9D0
IcuOl2Gs74h+XTmyR/xYK3AgXEYuqEsIB6cFFLMGAzNZYZhixWL+ofX8S7rY/4vi9RchbfdTXT+L
H/mP4tn/h7KYASwIqeify2JP7SqvlZXy7wB9/+3fv5PoLxrZ37/+7xqZ/jfTsXTDRZ4SqumSTvq7
RKb+zbBtF2mK/9f+CNX9qZDZf0MZ01Ubd7NBBmR9MX8qZBbweYN6T1XQtWCxgfhXFDJN1/8xI6AJ
y8GnjN5mqa5Q/zH2JvHIGqi0bJ0Fs8IMR4DNIZIFIHxpsk5h930cQzkf3RWJmPV0bnMOp+QBaxNY
atc0n8Mkv/XSwr5pyUsd8WgRicdZ4pj29BpJLKmrd8Nw9qmasIa41AeDHPUmm00pwULq7tnhkxMM
DexcQ3oz568lhUmhqMstY7dSqBIcPSGtKJufDUs+1bbz1pbL58iYdW/jaCQgHERD9iL4YPxusKzj
lGoXR61+0fHo7ELg91jfxNlkCtuEP0lRt9ThwSPN6mog9MCYI4+RAKqu+sqKpWIupfx29Ol53W86
OSUaaXoLm/Zi5Km+xUZBhggsIA9G1RcT2zaiOCTt01OdQBpzQrrkxVS9FBXn3qzLdwq2SMylDmnm
/lrarblph3th0rAxGOWldpaHKKq/phJnRWpHAI8GRlXxzXVZxQsLZdA05s92gE3Kmv4zvbU5vFGh
LRq2tIx/hzLojMYXM8LFh9hHqxTV8mAU8KPUGitWgiEzJRdjt2w6RCM+qE6fvHTeaWFJ+U38nZnT
c5M1xxHmiN/G1tmN2LniciIujp18lNXDGFavUr8ze7U/ZgALW4gArv2bX/cCrhFuFZuzprgWVd36
8WB8unoPE0b098ZMRKRUMgQQ59ItiXtUKdbIUnv0+5VhVrF4FVSGdl31YRspHg9FHHDTsIkDmqVx
m3iGGj4KB2muxq8yfBpO+Mg2XlUY0cn6G9fmxjao+8kla+NoY9hp4B5arBj0hphsdRpmyEZDC3tZ
VhaVYpKnvZgfi7UMl4M06Jm1twBDmilS8EsMYm1X+vZCBJCSRBPULQAF/LpNkJLzGgrfEEuLExD1
J8yZrIipfC/qhg0p7T2ADPqXPBDGCqTEznzhEpFkQMxpg+bLRBvS1Em1ly+YTTpnCudeSMZJoMiZ
Sy72uR/CbWk2B6X1+Oilxdgvm95hVDJWVO/Mxf2u2Nds0y2Vt3YAC1B4+px9hl36brlEcwwUMrbH
bPFi6X4PVEaLDFu3rb0NFl5guwLIE64RWsFAFWdTupsd+mQrvmBeq1u1dKGuSCXE+YeMDAms1fXw
SipP84aZRZQswIVdNzQsoVx0iCmb2SZSyTkUGa4ddU8Y0u9ENQaiazGvC3rUtFF9bmr+aKTjmSot
Mm8AL7Zqbx3J+gcUJlNuE710CaD5DqPyVmlYQdlFZtRINedY1yWtA522I/uQbXF280NjYOS8deQT
Ozp0u7rz+8k+RSMDQ40pIwem+6UELhtlaKaN7dvQh5eGE4XDKTLineiWvYXs3etFjbiCDQaQ6AbB
Q3RKc3Qs9YILn0JvzMxekraDlyrui12pfcDTvts6GvdBOPA37FPQXM5M3x3YsHOWOAzBQkzjYofu
ke57gz4nq2gBEbFOu5Jba6y1nQKdwLQ5b+lJ/YINClOgWPZLl9LplrmOp2XijI+XyKFGdjVr55pR
cX1n6Gp9KfPwxTlyKMeRthmmfOB4lnzSL7FBOJe32MxzJo7vErT6NtIq99g4IM6kosM3BVcj0qw5
V7EstmZnVHvVSgKzMFX8bUCB43HaxFQlnwyFE7+6U+hs8jG9VaeSwEIazfVjNspr2w3GoeFMtlV1
zhbOerMMY/he1S+YIaDCj4blJYNFNI9GQWwaWDXnCAWro9SjhG77kfJAnOvPFHQRVa+v6zmiybhE
eh0LyDRDUbfvhFYndD2y0bMQpWdB4cY4GUD7Z6vy4oIrdI1phxkgXrUU+xkniZHUW6tiDhIBsN5m
fQJonU5shS0U0F2JBprclWtkMFmG16Sb9a3VDDDUbWhtGgaLjQMHeZlc0EmknYMU/8I0TL/yWrsD
IMtKE043zmzf1JeN+OlEBvG88EtkTi+MuQ+gTbKlq/RfYCFiyhTaw0QnbjqxLcdjZivm74H5AEYu
y7ja2hnzeUKxRelstDmmZs4iscphVK85HOf9qZruimoIj5qza21kqwbgdT/cZtV9aEIDBrDMPyPM
3dg7mgwqOFbYaHnWB7cGm8gJ1sxtwstD/0qdDcLrmFPS0lNyruTK1hS82xTVzV6ih9SZKYZ8UZXq
UAwYklAzyh1PdO1aJupz6MC50NXZWM179NzV3TXvCCmEZokFpAocr1+wFQoFNhfRFOrwRqkFedPi
dE3hYJU2raxWcRC4MJJq8EJMGTsnVJ0tBxfM29iWo9+KHKdLOKsAOQiMgNjV28CoY+AmMPVJSvtm
48K7Td/UhLRUq2tIs3GPs0/PHnk4vBOyvrMNYvpW9AIitb5zneIk5/XMQVeERsHnQUwPqhK/qwpx
fYznv+BGJVsZjSPxjQz7hLAe0uFzIEzitVX7WRBh3RQxPXcL7aF1MnyVo15vZ4OWQ6MvoZRry1Oy
iuqpm/iWU96Kmb1+C2l3pZlsRhYHM8QXAYxe34tWvnB8Wwyj3qdEa5ccU69gtMC6w1lJlEB9LLVO
vLTrSvw838aApDNndQjLpTtpBo4dY63oJegDHb7Hf9tHyo/VOmoQh9oVsl4ZRApp9hrCoNVSfhK9
8Nc+kaadgjoVLHsV862QD4uue/hBtMo3zE3GggZoTXsXRCgCup7xioMa0xuVZUdwZ4UTrYbp0PPR
ulhrstrCaR/Ty90UcF+48HbR1MGQzpdtl6a/lCrO/BpP5BS6n73Up8ssWIVdF99aJs/F0Dc7STiO
dnoraZTAISJLc++XY7evJBMewRvnOA0RkoEu64d+VM37Nu88+qU3ZdHSumimYlfN3cdIAm7n5DD9
6UWk4YayD55BiHbJvXAGTnAcssG4F6U/uDOA5pnywzjEAp0uDDCT5qleWAgapcQ7at0T1wSfo+dP
ZSmrYMl4H2bnU+qdH0uHTQitBR3OpTyhvBf+AZfYo1niHe7CQjlONfJ5BkKbGIN+rCISFDKDJKP2
PAxjmbNgyAJbPJhBLpR62ebV4qXFlNGzNAGkSVX9mVY5co1gXGf7m9DquzpOA/U84KtboB66iso3
Oj2uFrWy6b3rzkN6COdWBKErXrueoBVlUaPnuP1lSJG78kZ5tYYX3QTj4xrqA0YRBON17RJcDzah
rbhi16PbzQuKGPiupKY/qOlSLhKDYVyMeEAL2ptGtCJJgYDNZOGAlpVRnPt6lt7qgX1wTnNJEBv0
locKV6RCn3Wh5kTxZwiX4NXNKj84IiS3goIYJ03l9+waOOo758WcnX2C/2u9EUzSVkWCEYsRz4MZ
EYnocn03KulHOdxEHo5f7PzZdRneNOhRELkMIEIKqjcsNWwlFLS1hqEAwNzm0harjY1Ihj/l6VfO
CIcxhaLt3dYJxhGadkXKhI7qGMPnFJHCuI6FmxAYJQbchYY/a4U8NspA5dRIapdhzCfeXIszjJuz
oDUk11RebAmgTY9ecjBAB135imsf9x7tCpqvSpBIMakVW5jUjQ6vddOmO9AxOPGhd1NP1wVaQ+rF
aNrHGUYnCQGqBFviVaYLuVwx1osFqK0YdRKPuStPZBQVk/08mWLJuII9D5/UvC1U9hh2iOqedk9z
Oag7zdb2pqEqQe72wEe5HMhw79tlQoW1TO6A1gioT88OottZS/LdWbO9Z2HBzshuL8axB7iXe0mD
Ub5vuu4Q2hnWuJRHQbWI69hpfpXQszmlp6E8pqFNVQJKvkdG6ooTNAkEhZis80YwlahInYkejJeO
1ip87JYR71YPeV9mGFR7ZG7aQNTYvamVQP2odOll7YhQ3KB7j+12NGzp2Wxfty6NLEtY7uxUHh0F
zCk46w3J83PW1exki7Z77KzVjV8a2G+N7iN3S+WGsH9JetRF+1dZSCoZ0VIIVBZ0qFt0b4ck4Mka
WTucxzZJjLYlxsa8ye68AhUHtQpNp1jT2kzmdRwKqYKMNY0bWarZLlNOlGGE4LMSd1uyT6RXi2cg
dQFCLGBj8UYmk8aZUA1jP6frXJ9LKsumjWYWw27kIzaooYMSBo9L9EiWAyyuvoIfifju5XmvXtIF
wFtSioemseU5NfGj1lDQFlTvjl5M3ORJSu1oyoLfL5O+TermuAwODpBWshO2a6+b0fFtgwsW4OXk
c9FUW9HQNRfh4A9zKtTdmK29ouWnqgVBn7DGcD6jpseq2N5NJdMEiNKpIk1fCupNs4Z5rXjSrfSW
j9mtUSGrkcDOObWmVw5XTP+bbU6OrGmqs6TEmpaMtcVWVg7GruyL0fk2IehxGgqghmxsj6XZ7dZf
rh1/4wtiytJx2nUosJeqfl/NNHKnqLdMLlAhh1+tGTmnjMqgC89U/jIur9JoaR8GQz9qAECXBWJk
Ozb7NMobLtZ69Cspsdm6DO2zZe+4xHmyrr+37cFccTQ9fzN2u6lOqbIgnwpT+n3W+ECaJoa1H7bh
til6C5KpTYuP7s80ZW9cIX+NsbUm0KdN2wARyeaTbnG9TrI9VDJXPTWZPvv5dwgfwNcM29jEcINH
xuLHoRA/KKRb1UnzW8UZiLOvs8cEom3DVmXsObIHKCTnInUOZlHvFIjPzEv4yHrjh7dvHZyI+0ii
0mcyVFE0OsyztfvhTq6+yTG7wB8RZ0eMBk+q+XHqJ6bySe1QgIQdXy8tbmd6sjnJLm9mwsBUy9qL
qcqdmNe4sYuXeI4Z5An2ChPN3JtCRw81x3g+1Em51/X/YO88luPG0q37Kh09+UdQwONg0Dei0xt6
K3GCSJIpeO/x9P86lKgrqkp1Vc2JBj3pjhLJZCYI85m917aeAhk6rRsiX1K6bbIe6y7utmUUTIew
4jJqLftjSnLzshtbnimKszTjqypf5vFcNxmf031AGhnaXalb+mxcyJA2QSyoGjbLiiFoVyC+ryzw
qUhtlyGUUkSmC5Hhw7N1gH8xaqQ237e++RDnyDl7Ul7w7ii5xcQDpcEUecqCeDy2gW56b8cxnIsp
uah5HJRFXs0dHLnFgLyKPeXVYPYxVep0hYXSWufoywNV1o5qiKgJexJPEa79pP+UJ9alyLSlUO2z
kkl3XHUfPeKTSsuz9l567P1SW+SYjWk+2CAqYuc1ur9Gc0RZ3Y9cZQiSDbMHEmzJHsg+CI+YEdy0
iLqC/tSPK3TObKe0kEGOVlgPPRoe6tyJtIhh2yv5rYChW0TAHFBw7ONWxbaGisBo3Qc7nJ5o/puZ
vzHkyWDmC4dcM7sdr0zHOYu1+BDRQJB4RZSaNHimyjwYxkOE6qWz24e+0e+MCP+HV6D7b5UDmudE
PXeh+em5tfECDy9jMp6lWsGioxku+GN9Zul6ZwXXisVmhvCSmW+p+nnryPAVlDoBYFUl1ciJNuqN
VmEfnGQGWDrtInskFpLG3ehXSVPsmIGNS2GZV6Wv3TeNcsZw9CEpgrnhFLd+4N0hIOvWFbYbU60G
WVlcgzY6z/3IXxU+VE1u6wUq3jHHYE8kX73LbJ7hYI3AkgaQXsG+8hBO8Sgy/IiG66kzl21xl8EF
msqTiV2AcjkQgEuct/LiRPFmldVe18Y2NGhAuoDYsf8O2X8l6MIw6Tr+ash+mz7+kHPx9Ue+aU91
29CRnvI6mm2riD+/DtY1slvlF2xYtabD8P177amt2YDUwJvZ/IyGYPV1sg7vT2pV+ZqqO8bf1J5q
KGn/ID4FEOgIzeaDWq5h8C6+x46lpbAY+nJbY+y1UIzxIm7jaFvmaD90mCgz3WxrGBlEpzEGnQOZ
TcnGilO2jsGDXWef3GpTjIwFvNy97Fmhz0yVGVE+UN9bEOFjG9x9i0Dar/gRbJRuNFJeICYRE9op
B9jmomAWxMAMwj+XTqMLrnAleIZhf+GPcJVbv2ecoqHe1NXaX5ZZwi1CuU2nCA9u2D6bVpbNJ8G6
LajGB1yc6x7kwpLwVugMZB7MOrVBeIYADUEv5azkFkdxDqfd0vHmZhGBSabCEGjM5wJv8gKx/REP
yW3esavU7JvQZmZKHnSwmnp/3HcBI6SMZNpxsh9Sv2PMbHSnNaOjBf5/F/usb8ia2D5RIOS7TeCh
UUyvSefA7ZKRH9jIGBxgr6y6JSBPb+NjCfKEZHl9P1XlGjif2IfdcJaW/nk3GKwnlVUVy1W8Wp6T
up0s/ArDFaEKsOqyCFC9rTh7jL9nXljsyV763LKHX9gxLHivqU8pax9q1TvxyJsye4HDvYGw5ONd
aLuwgj9kUeDRBFggXhvVCha4zVCpGfVKI0nrnIgnUA1Zp50Ww14dQGjQghQg6Dxtzcm60Yy7seMv
4yZ2BNIema7qA2fJ4JPrflSs7KJXTyIR3k+tg9hToxswucHPlQ4siA+XL9Y1f5V3Dn9PtyN+i/Sp
RW2SpJIbWbQm7M1e6cEmZPJAkmV3MLONOmmf9Uqyk5QKVDirUIM6ROEcR93LljT0wakJuTntXPAo
WhPu+KsykWGQimAMhAp6F2wVPDOx4JbpQqVZxJ9H0+nKLW0j97WT3NwarHB7ucu1u+i5f9numla/
hiS3sbz86Hnl1najFXP/cNdOQPpZETNlFOuMpbHC8rhvIpqR/h6oG0Y5AgVnOotmW26cc7l7znk0
93IbzbQ12qlyQ23JXbUut9YK62tP7rH9qv9Y87CG8ciO22XZ7cittyX33yqL8LJzF24NyCNMWCU7
itSMpeDXCI+mvIivBQt1jPaPeSgIGWFnBN6BHTy7d8Sa1+PUbPUgBg8BoWc+OuLEsrtNzYZnUuyF
wSK/lBv9mNW+2lEwyF1/ytLfxyKjY8Wg7RYX6DZQ4YEA8GOEAhFbgVJqB1KpImim+mhQ+BFLek6Z
u8HqTFvXM52z2ePnp7XUI6RSmZBKjYJ38iKGrKR2wZYqBsQ6uxRxM/SDlhlbxWG7yklRZ14qFRBI
ISqpiWgNg6hzmmPQHAWiiUKqJ/LKPwEihYRCKisANqAzqp+bc1fqLkKfuWYqp8JhGWsrs7Eu+qL5
KKReoxXOjS4VHKPUcgip6hilvsNykUmBG0M1KdUfKTKQQepBHKkMKa1xB4PJJYyTEhNpltiZBoVc
qiCc4Zjl2JZizmwEJ6VUnoRu+NxJLUo0fkYC/khsvTGv9eTJTq1PuuttbKliyUcp2Sywr0iFi0Dq
Iq04fuzrsxoRTCjVMF00CELjHuJhLaRaBs3AaYx8Rpc6mgFBDYm5exXWOiMziJZSc1N2gm/L0flo
Z0ZXm9xGs3aTpSe21OuoUrnj0rZ3UsuTIurhjOITjsUdkHpmogh/bKkAUpACaVITxN4FOqO1ZjYh
2eYjCwGpIIpNBbZ9wVysbqylHngM4oPBpHjnUSMQIYWIkTy/37RSnURAz9FDrtQhW6qkfsmUSiYX
SRMZzudeRxZRLNVObXdvdxnYemRQLS/Q2s4aWBZBHw1SqRDJ1Ci1U5ZRnzEWJnF1ZKoLf2JmhNXn
ScHwmo7RVcBGcJJarEyqslrkWQEyLWTPp3pcPeIWQrNQKQWTDJ5WCktWqfHKB9Qo6MqfmgZ0WJeE
uJft8NxGGub51xwclNLSnh42ySc/fvLhME8N+6qa3B+SSaTOTCrOGFrtYKbe6Jzeex1Rmoc4zZQq
NUfq1TKEa+QOpnNaE/po31swyTTnMTK3WOrdSql8Y/+/k9trCExyR9Ndj2ry6Ae3YWc6rGpQz6lS
R8cZjKwdaV0jNXaTVNuZyO5IqVqFnVQQS0WeMkChzuxeuucozVWRFQiBzGOfMAKwEPURmcEKXur8
6qH7qErlnyE1gAZiQD9GSBl6ypNXDSibaecchIPdi4JQagkTsYuktFBqDBl72auxZ0xelwYh3igR
4+bM7FgQNFKjqHr2VW0qt2qoig2t0nXvT/vQE7ANCK4AR4QZVz3ppPKxscytJrWQdl2Wq/FFH4lQ
svduQ300SV9JgdyMN6FUVPpNfwtq6kpMwwEb8YYXRNbEvBuMav8R1ew6ETlRkRXDcZtoe5pw66FN
6rWcLCHnpjpB3ol2ijw8BJ8uss98NgwQYq0ASTOyUOwAKOWlUpSuV8OnyVKx10iRD7O9kqcQeUOo
hC24jSn2WCI0HRnLHeYbxwiX4ehckin0XHHn2Ck4YIhf0SXbi9QdwWpjhaMEisslOTLMcP3oMqZ4
0rJpZdFazdgQz3o9f4BcBGTMQrDlu9XdSFpqlaO1jjMgTap96djjYcAhuk6d/K5yT/q+vEVPtiZ1
lP10rX4OBwwxqcdk3ZQ02hwSgj21PT56j1AIJo7LganLrB385zoYaMi8g9HQCTJWv4yo/fYVFpiZ
SS8vORsBozvDXGtpc6KwfNjXIduespc98iBu+3xrgUxIItaxQmnHecUjFFDHdFP52DSazCJrxkrk
mBi1XwQEJctZG49KVqEWd+99Ce+xOoj+nYsw1rNT2M/VXBNlu/K86hEL8p6Mzz1iP7J9mgxUKGyY
GqNT3GAE0hmD8U6jDdKP4nQq2iXLl6WSjv2p5onTvKEVQ4vymDcdMi77BlLCxejmW70aAC+P5rEY
AnVlkCAMjRb78lBtR1s9+OPjl5xH6YpQ1T6V+9fHsc1u9FE7aYyKydO+tjVvHvaVuyK6BQaG3dZE
yFlkHXTNAmHjNuqSDGcn8q5G37Qp65GeeyFFEBYsz5WZt5as47Yhxw3olfepHwtK63bT1EwyaLqv
uhSRgWO358LRQECVE4r7EYtUk/eX2H6yZdWGn6A/rdq23HoKzwLW9gsrN+7Ldop3XmSuQA+dcGLU
m1I/1grTcUxhnzvXGFho5j5o2XAJG39VMdeaibYlHksjOiqx4SPlA0MZTa22oQNTu4ZJ0CILYcZP
nQ7mn1AVi4x2foSAhWhrVfLJIXfzOg3TwtTMtQtPpSJsZ5i2ZQxFxe+tfp9iDivG5yLgYVIoPC3K
gaowH0IGr+z5tbYk5urBa7WVGiTFXLDwhCSgOzNX564FJwgsiYMAQ5uUXZrg464D8u8Kce3uGDvm
J1lX74P0vglN5sDJaermRKblsAWKDP8RxdEEdmBQeJ5BjI02DLiwMYnncYiuGsFWFqEC5ZmnIAU1
60c15nBXFQ2RqROnq5ZXSqwjMvWZFXDufko8/d6PsisPYI09gVZNGM0jO+L0tK1ZOqS3ic9KisPE
ON3ugZEm9Wpk01Mo0POaRqw75NJsK5x22UfpU9yQva6NS7M7K8yUlRV83bIkHqc0IAOMsX4R5edh
0DPvyHeq252iQAipu8ZzEQ84UEqmLFXJECyulSu3Vy6qCkdBjIeoCKe9K6fWBZl6VfhcSoksCw8t
6Erq7/xCcT1EG6O6a/xuU2Kk6oBvzYsiO+dqVIhSIfXER7JVZuknvajoThzhzQdmOgufaskrwD4Q
G64tEOQAinQEmhptViOewhltuyhi3WZJTBxeEcPXVyF9SKk0Z24I4tCNHlih8tht0N6w3aum8LI0
kYX5EcAsobY4qFOv2bTJNQeu2yVd2bMEc7niepc/R5/DO0ShUeu0pEFTU/VYbAMx9yH/ePZ8/Rzg
zP1oIfjQga0UVneSW/1lVdX9in3AVV3H5IQw2cKQoK6yAGWzNuccF8upzZ5CsMV6ndnrGOM/2EkY
Afhl3GawmPZ3XM368IjYYxkIhpeENwMDqx/9xtq6tX1jKeBX+ra6bSbSoPLrcbAPto+9oUs67xxg
Cc/4s1HGRwn88zxg6VaG7jY0LnK0bGHHFVK1+bjzWX3M81LD3TDcNCBrMMpMYvg0FPpppEafo8gC
bp8fzUlshqq9Nrj1Lslgvgf4Q1fcnvkgtlTqvGRqlqNdovkdZwqsBl/RJHarOgby9qwD0+2rkTjX
YVpy1zNnikJkxtBGhzqAbwtewtuTILY13FxlsvXChJArKoZ7xXJq2N18xA7wDFXz2VURJBUlhnvL
uYY7vVdEsnLpphv/nizhLQkC+VzVxEYnmG8Rgib1lOkckvJJrCMKVi0+SPjssWUaQ+ypluNcB12L
M4qVGiPTdc+2yHfVJ5W5a+Wiu0+c7Ba7FfV1Wh2KeUNrPFgKRB8jLxY8+S40S2w8DVqQ59ToLjC4
++wlU5MdF3TSF0ruCmQXZOyEv0/K5qt1Hp0JNEQzfNRN61iV9HMJSDmuhfHT6NNXcxt4jprxUNuo
83iCDyhlaV2YJUjXldo4bPYVhpkFMM5liraBjbpMx77773zvV+Z7pibMv0yyPc2TsH6jm/36I1/n
exahtDaydESpzOX42rf5nvEB1axM4jEZnwk5WHsVzuofVAfsrmryLBMOnvPX4Z7GcM9QXUB3RHJo
uNFfTfUXX7C9+PFRK2PH//rf/8hamIdh1pCzAcn3x9GebZGGoTn0abYmOL/ejvbigrwNLVHosxwe
Q1Mm1i5JkANbxbVRwUYZu/YREOVtOyjhhuibZNFvagYDs8obgYEad6XGyEIdigtKX7gYZn7noQ1b
qJWfLpCRAaUzZhPR1IushtzFjB+Abh48WNb0ObHpBsSA8FN0/HLNpyHXqD616iSAY7uk4wXDQRVl
QxiMG3SREDLmrPgeGgI6t3iEeeSMe0YtO8sP8w3fchtq6omjm7uBsQoKL76/6Z09LVuP8NZmNJGV
ARUOiqw43Gckdw9poW/BvhXzeqwxLlT6Lds4oEhp+BndydJRlRqhUVTSVlPS4ofYWsi2WGiQV2QR
td0PDIiY2TCszPpzXal2TUYr3DWBee6XN6IcDm4QYhAbsp7q5TzACu4k3U1r+WfsLq+QCSA8UM0z
FAHcgFd+1F/7I1NVJdNCll/aJ9WEeKLiFtf9fW4QJ9wF+2EaL+uox1ckMMDWG+EVV3ojF4jRo9ea
exf7lam117zwJ8VIaMjJWFSwQ/G0ohwea/b/3ZnIPrIl2w7dZWvpOxKoLjQkikNWHRBbnnECpGe5
QZScYl+pbn7B/nOV9QBTApwmlRGvHaPZp5F6ap5lUbxi1rUDzPVg+xBqDDzTfB6MFYS7DosMQ4Yf
QppNaczyIBiIQfE7atLyc+M8Rcq5E9cnlaU9+ql2xNG8UP34UOAKq2tyusw5A0s2lcNl5mcjzVp7
VgFpNgVb1F7kt0HUf1IN7YoyDyrNTRGROaXB0zN31NofHTLh+kx2AY6+xrhC1RRRnClCYITWaCSn
mJ1IDn6z2lqQX8l/IlxtoFLjibhMFVw8VM0JnaLXMpT2K7FpGaMwtBsJVdakhQl+WTKW5xTex6Zn
0+W6UjHdODPl2r7w5JQuVES/fkmPTDvQeH04V4NBg+VkHVVi15aiCBCH9OfELoNrkjqtTFsA0lzr
9jQiC5/WTUkcZ+scqdH980kxN4Q5qMAI0n5H9hgT0XAOoSo9TQyOddgdVI3paC/T1zrVBmcDVcpp
B5CClbvUvc4CuOTcJapTb0XUnXWeEa0bpd633Y1pFKhQBJYhBGEM10mXU61oUZPjanoB2pqbkuSF
KsD8n5X0e+Qtd3jdvY4sBa1bmSEThSrSrlv1o7CrT8o4nDg4WVAoMFnl/MGCO4JdMsnPSaaVDgkW
COwcSiFRqXIYe6ZZw0OUu0sbJaJF3BeSixuenUlizMNs3CmDcyVhA7HKEr2JVhrO+XwY7nWju8hc
44YJOslfbAuRjqDc1ZnDNBcdvM2TMLwYRFGeFYOLcx71y9oIyQNA3M3un+ZWUakg4xZxYO/jDG41
115P+i3fnE8FAtRAS+c2iGI8wxwiLdl6OWHMGQ4imnmQeAW7nHkXxWdOLWHtOf2EJ7qzGo1DLp5C
Jb2LOx0baNk/FxxWwggoawguAUSlZZvRmlaJyjWFlg90su3eFoOyE35u3vFQOSJGvAkRU+1qG6M3
/BvUp/n0GARQ16OuRnhNTZGaNCEizU80L8Rhxhi71aJTRzHugYBei8ZwAXSKjTt13A8qDPfRQBRQ
M26mOLzxWDssrbj/iCDKauQGUmHcglRHg83HtKdjd3BH5niwKETbX2a1IJkyKaHIEu5WZuZDqzKa
wDDemdCBsIjm6Ehs3M9JO9gnjWIdpa4D3xlLHvQWDNfR0+rZST3mN34a5KsquQz0dM+E+SYcvYOm
f44kYUopzOQ0Y3hbhMM6oDyd+dlw2Wqlzzp+Wjk1M3226Nd+GSGC7khv6HP1wYnRgBWqfkp+LMRE
m/HoKEi3jOPhltQXsppvNNJ8RmEe0RKA+hjMK/uj51hMgVrsxU6iIT/n/JkRFTmQDM1mou31+87A
gVD03WnaNtx/CusK9upNmVSnoXxEkLdKnw9JLbrXRDPPRrHVil1UNKc23IC5rdsNRs2jHVgNMmJE
NgGD0CZxQ3iq9wH5wMjBWu5O/FUVFOxLCABLEJsrjilOBr1XZRL2CaQFYt0T9QqJKEGYuxxV3GyI
StoPI7F52JmPlc3Sy21oJJLiAskKY0GYeJVISAjukFSmmv8cT0At3BYrq2OfRTBmYd8WV34puBC5
/6UavscoZt5h7ocwWnTnkJMC1mZYCnBsJzHHJeGxqgfpJ8diqQInPyhwMTTCqpBAAbZjqjo1GOUJ
164QDqHsC0d9OyDC5XkN1VHvr1qV6yQ0CI/18/oOGRSppAJjZFssUT2sDYMbqaMM3UxXIC2YcB5h
mQNv4w9WbxTiltEGm7ep763juAhuSn980rug2PlWqy9Fw3Xt83pEvSur0fF4yOssYzIw7FZRY98Z
uw3Rec6i6TSZHM7wO9HiK644MId9teuQ4tR6ftOMTnKOffDRDonQ7TKm1zWT/rrEKoYkbqUkw22T
Z4+Gz/mX2WztnCTENhTbV8Ah8pUKbnHSeLNZfl3Rlri4n1FnYUKdKhc9Jo+WeBoWooDXElTiIi2d
DLRmQdhOghpECTbDyOmVY6N+cXdTUD1Hkb7AYb7vMYM4iXI3Eb60jhTlHsAv2JlOvSIrGbAkXByR
Nw+qkTz5dnc5xXqyjAmGxcRwADfCyNfL7krIv3Mp1hodqF/861LAwa/cqOBONytVlP6u3Twlg/nk
ecZGGODnS17IxslX0oQA18vzExa9zTywMEMJZCtE1IOja2nj02Bg56ZBfi3xPoCPQXwISDhUs4ce
uklAixjY8C8aHh7+RF/jeDDbawUsQ0ilkDrIk4tphfaxgQxOblhgzCxUNmV5bfU1J1qNzi+fsFBW
5rpXPfQ5OhIxjSFQhOJGn5QrJF93OgQ3hlN3rQfgK/KQNxZEbcRjeKLW+MaUWr0ak4vEsyVApvic
6Qw1uI0jvyoXOTk0lHnDzaBnoGAqFKEK9sY2eh4g2wl7iehulxToMMbinm2cu4RZfucU5Hc73EeL
PD36nkvSlHrUONO5STWXlg+Q143uoqxBwhs6t2qvHXxGkVm3JeBBbJAgE1TmpZStgc5gjruRbYd7
f/BOMY/skJEgV+3xxahsM5VA2xFsvZQKlFQxdWjEEP2KiDxxO4jX+EipvqxTOCnMyCtTPqvU5kIJ
oPP0NxkTiN04uBe67ylL9FBU7glbPLsJsX6wzJpDUPRmhJKaU7+Lo9bA2kYuQkFtUJmFtpSlcNJ2
m4zh9Lwxpou8b4mhCuITcnGR2lODD5TlY6w82bwkYoMzeHePjj1smOUuSKLOZ90DDT4TJvBIi5EE
Hy/TLwXfDZC+nKc4Xxn22R/raNDPhEtF5nELRoxDMhX333FU70v1qcTWi4E/fpgK01v9twn+pSZY
12QX+nMn6d0hSY7/eP5//87r5vA9Z8388pNfemHng2s4wNRwi/J/OlPl117Y/uC4Kv8ubJ21ombI
aMbXZtj6APzMtvkqpDV2TnzptR22PpB2SR3H/7yw2X7ofv+qG+YdvO2GVc3iVxB1hOyEdlg212+E
LsKiGOJ+AE3CKhICDej6LE8dwZYrUBKBKM8CDSx/Li6azrlUSu1UWAxYX7SDkdJvGwIcjAREJNug
aWGF7MPHim1iTnQr7Ij0oGDIyxTlGjaVs2zrapE2Bs6daK/L4RMmU2pLkClhfdeh22V2byl4BVAt
ONzBI3Lu5wUix5ywvZlwFHqvrjoLsC8wmhtptVD10ePdj4X9UApBfoaAmD/21UoELUGTmL9jZ7wd
KwC2ZeY+5lO360dEMx5F8+jgdBAMPQOzOk3gl/sZ789nUJ6NkkJOkr1OSA6Yo4UbjhGxesED+5Vn
J6eln2w83Z2KPq8K6ZLaxw5QfOW7zr5GLD43A/MkDvKF8BM2I6RHjH3kk2HBg1xDjsntNyGu2xNE
0vquWCu+DFjMkEIXgcK0mG1IAYVHATNZBY22DRgsYPZlUhge46C/raYAYro17LxUZwIZ6UjwVboM
FJpTb5MKkFH/dWZ/a6DmYGvX68gxu/WAxUB61w6FUd0riUl8Lzcx8mvmRh2cVPqRyf5eG8p8H+je
hW0X6Rn2i3CixBfl5EvX6E1fMVQein0ZICbBgHLlC5Gyvqe2F400ZzYDptn0qBj4raoh+aQ5BksV
RszQLeK9UUITnzuocZDc7CIT+3zTE+nc4rYZU+tB6wDCFFUo9dzcHE2ExbFPlqjlM800a3L0JhIK
Hf4clNn4KHNJhqr5w4YbtWfowio2dNVpjtmVcDOUXzOmhphL1knQH3oq95Xj3mo+Xs8yECu1nw6t
Hfqnk5YBQesfYwYPafkIKovJr83Op+nOhsmI8VVtMi/jxMmosNa80HVsUuONLjiRPDofU5pnvcyw
BZdUwCWArsBbMxYBBz2wv4DwQbGj0O2pCtcI66RhgVCMZXcXz+KR9UiJd9m045H6239y2vqG1HUC
15wM+WXZz+Pwcmz5NAjtD/VE0T8OBgvS4r6WD6wBDgsxy3G6jg38I5l3mYnisTKkPQ37nYmH1vHU
CwJUMw6Z/hC1xwFDCQNXVTutSa5YFE5AImGZPw5G9xmXNbCQ0dhV2fPoA3XSEI/N0dB8jFzMG7FW
wuUae8a5Bn5kRupF7m01EAtLC4YQqkuW7CNr6Dha5wpbVYF7HDV+ap3GVbQM8dZtdAXn1OREGFzN
VspIbqqOhVQrmEP7mbrofOJeEM9giR0oAY1ehZ8BsXrSWNgGFEtTj3DBiGa92cIWbtGqsV7SMXbO
HFZDm7g1FsUEM7iujGNDspCrGY8DR282qdDme2iwLZQPoom6RaNN/rYrIFjpMMtnojICWrYeQBTS
oqoyGBwM1g04yjvD8O9MKoCTqLw3I3h+it7JqjO9ZcqOfl8xcA60XI25oI8YSVF31OiI2C3ZpXl2
wCVwJyYn3BLQTYHX1Vc1D3k0sSGrG82cG4PA62ZiMuoOo8mZoUogJVV2PwZHWz/SQD1zzBmTEBrB
aM0vH4p+WOqDJ9dM3Lzyol67Q2RdJmZGvTitSFCQSjC0LzaTopqFCm/0wXIQDRmWe++Oz32FWifJ
gVvoCk5H3X6mkuqdOdHMMxkfZCOHx8n1SRQhoWc6HosW0GM32PhLjXmv4iwL4GetHPu6dVJtzr4A
kYt5alhS9piAo5wwGq3wSzyw2d/HFOVEJA9LCy/hbLK4+UP3kwaDjJBHPxKA1Uwoy8qurvtxaZAW
hY86b5ZZ5xEcRh8YRyx6xlKXuRvBwhRSyziC54UIdj25XbIT2nDfigC0TJzv8GYlizLt81UpJYqO
vaq90T6tCLICBeUuWAeDn9e0elXWa9bSxSkOTpKw2oXkdS+ABRfrskbF02nOKreCBA0JoypRerss
gV+lQi5TB/Z5nrUFc42kBUPIXC0ojYeWZPFIQoI7kc3JSEDHrDR4wznr6xwhlsIWF9ybjalq7Jw5
8SBnhFPyXCAfYI7VFlkIyGCje8SzbC5A1KQzB4kggSn0knYxXuKKCq5KW18LTfe48yAgaEgnCNVU
W0UgaMwcBnKsx1IQcl8Evb7NbdRQRjouiILfsuUe2LASie7a11ll5nNLQPpC5NqUc9sMiJX1rWOr
LBy3/+SRHUp2drrVUvtah8W1sjoNgx4sy79fb/4UxPsGS/Ievsk70CVfGSx/ivT9Vn3Jr74sIW7y
P3B/f+mbXsu6P3+hN4zgp7zNGkkcZuaffV+IanLx8qaAfXlLL3ziv3qF5NCETft8/Nc/TeODpSO7
clTdsQQWN6pXhhj+1y9r+gfNBmgCqIC8dEH89vd/6z9/61fHH8HIPztOf+MQHJ4x7HHBNxVxH28O
gQtr5dcOwg+v8d1BANyiq7bEHQvKKEsqz787CO4HCntU7PCSmQtqhv7bHQQS0Z0foTg/ORN+fhBU
WhLTYM9MqyBF9gSEfncQNPuDTY7b/zYtX1qn766V/+yv/Ctny5tT+YcP8IWlvX3+1z/lsu/dZ4LG
QaDzkt4Fi2W53JJ+fxB0TgWaNawIJJwaBoeIq+83OgaG4Vhf3tSXjem3K/SPt4QfjuN3V4PxwbT4
9FgtOBmwSPxwS9A+aJQORCgLhphgTPjy73UQ8HvIUNdfuS/+/CCY3BcJGFJNzRCa4AO/PRG0D3yF
xp2IWwsfieyrf7ODIGzrx+nG374lmB+4IagO9zyW/Sax2W8OgmDVzxGyNIMnhCmvit/tIECVN959
EHg4IEtwNNKiX4Yyf7gcBE9Grju+6ghb+3IL+o3uCRbAvPdeDeoHHoyWkGYpFbeUfOJ+f1s0Pwh0
vlwwmkkVQajy73YiuIKHu/reU8FwPlAjOTwhsTa+SFjeHgSCnxh28PFt13acLwf9NzoR5EHAePf+
c0HFoSc0RpsmasQfbgruB04QqiSUB7ptvWRL/F43RnkNv/8QmNQHPCOxN+IC+WOppCJmQoVkmzDB
Ifj9bpeDTo7HL3YOP39CWh+QWFk6Uitd01yC1t/cExiL67rLVwSoRItz5W9cDr9wzXxrsZD5Js8v
HVh4rL8LZvk/v+G1+fjjC3wtN19qShqsN994MxbHLy/9pfCU//0/b47RSzn43Rdfy8OX3/P1x79+
wD/+6je/6/VTvf7jJjxWBzJfSAOnfRu/vk0J7vzXP//9iElgCr/vjDg/X/9T/tp//fPN2/zuEvir
150d6jAJn2h2X19LHpYv19D/fsj/7LXnh+Two41YtqKvv+k/f9fzQ1ocsvDNe/7yGHzve14CFgkP
yhWbDT978/pfq873/oJVFTJ5U+6O2XEKD/9Yy/96+3sI3+EG9t7fc8IIoE1fX+e7/undLxz67Q/e
cLpqWYu++5Xz9PFQPY+vr/Typr+0/+996S9ZSvX3r6yzO9Be/+E/PxUvwuMzo983M4uvt9/3vul/
Fz+eG1/nAO994Zu2fjpkb47z18by3a/8a3Den69vvzV1f3XT+jmd4J0vLK/KJn89KV7uhF86jPce
l5/rrd/7jv+vHfY7X/86fAqTN2fKt1L7vcfkmms9/OEm/q2E/esX/7Pn67c5zR+fuq8zqD/7sbcl
hfyOp+R4qP7n/wMAAP//</cx:binary>
              </cx:geoCache>
            </cx:geography>
          </cx:layoutPr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it-IT" sz="9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96">
  <cs:axisTitle>
    <cs:lnRef idx="0"/>
    <cs:fillRef idx="0"/>
    <cs:effectRef idx="0"/>
    <cs:fontRef idx="minor">
      <a:schemeClr val="lt1">
        <a:lumMod val="95000"/>
      </a:schemeClr>
    </cs:fontRef>
    <cs:defRPr sz="1197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</cs:spPr>
    <cs:defRPr sz="1330"/>
  </cs:chartArea>
  <cs:dataLabel>
    <cs:lnRef idx="0"/>
    <cs:fillRef idx="0"/>
    <cs:effectRef idx="0"/>
    <cs:fontRef idx="minor">
      <a:schemeClr val="lt1">
        <a:lumMod val="9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>
            <a:lumMod val="65000"/>
            <a:lumOff val="35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1197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1197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E4E80-F540-4FB5-AC1B-3E8AB46B46F5}" type="doc">
      <dgm:prSet loTypeId="urn:microsoft.com/office/officeart/2005/8/layout/cycle7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E20F4DDE-8766-4472-89EE-85AD308ED583}">
      <dgm:prSet phldrT="[Text]"/>
      <dgm:spPr/>
      <dgm:t>
        <a:bodyPr/>
        <a:lstStyle/>
        <a:p>
          <a:r>
            <a:rPr lang="it-IT" b="1" dirty="0"/>
            <a:t>ANSMES</a:t>
          </a:r>
        </a:p>
      </dgm:t>
    </dgm:pt>
    <dgm:pt modelId="{D9164EA3-34F3-40A2-B2C3-C7EF440000B1}" type="parTrans" cxnId="{04B27CA1-1F52-4356-AFC9-8FCD0DCFF6CD}">
      <dgm:prSet/>
      <dgm:spPr/>
      <dgm:t>
        <a:bodyPr/>
        <a:lstStyle/>
        <a:p>
          <a:endParaRPr lang="it-IT"/>
        </a:p>
      </dgm:t>
    </dgm:pt>
    <dgm:pt modelId="{C71BAB2A-1EE2-49DC-ADA6-9E2CA528D93F}" type="sibTrans" cxnId="{04B27CA1-1F52-4356-AFC9-8FCD0DCFF6CD}">
      <dgm:prSet/>
      <dgm:spPr/>
      <dgm:t>
        <a:bodyPr/>
        <a:lstStyle/>
        <a:p>
          <a:endParaRPr lang="it-IT"/>
        </a:p>
      </dgm:t>
    </dgm:pt>
    <dgm:pt modelId="{A69FC13A-9AD6-42D8-A089-659A7325BE7B}">
      <dgm:prSet phldrT="[Text]"/>
      <dgm:spPr/>
      <dgm:t>
        <a:bodyPr/>
        <a:lstStyle/>
        <a:p>
          <a:r>
            <a:rPr lang="it-IT" b="1" dirty="0"/>
            <a:t>AONI</a:t>
          </a:r>
        </a:p>
      </dgm:t>
    </dgm:pt>
    <dgm:pt modelId="{BFC2AD68-9B63-4B8C-9A7F-5C655CBFB65F}" type="parTrans" cxnId="{2E897C94-3C89-44EF-BD73-02B5935751AB}">
      <dgm:prSet/>
      <dgm:spPr/>
      <dgm:t>
        <a:bodyPr/>
        <a:lstStyle/>
        <a:p>
          <a:endParaRPr lang="it-IT"/>
        </a:p>
      </dgm:t>
    </dgm:pt>
    <dgm:pt modelId="{3CEE454A-288C-438F-82D9-5B7F9A729713}" type="sibTrans" cxnId="{2E897C94-3C89-44EF-BD73-02B5935751AB}">
      <dgm:prSet/>
      <dgm:spPr/>
      <dgm:t>
        <a:bodyPr/>
        <a:lstStyle/>
        <a:p>
          <a:endParaRPr lang="it-IT"/>
        </a:p>
      </dgm:t>
    </dgm:pt>
    <dgm:pt modelId="{D3CDD2FE-6C6A-4AB9-84D1-A0DC47ECF6B1}">
      <dgm:prSet phldrT="[Text]"/>
      <dgm:spPr/>
      <dgm:t>
        <a:bodyPr/>
        <a:lstStyle/>
        <a:p>
          <a:r>
            <a:rPr lang="it-IT" b="1" dirty="0"/>
            <a:t>MdS</a:t>
          </a:r>
        </a:p>
      </dgm:t>
    </dgm:pt>
    <dgm:pt modelId="{11B89129-E684-4AD4-B73E-AF6C58B6F2FE}" type="parTrans" cxnId="{6DC81BD4-C728-44D3-A94A-8F3A887957A7}">
      <dgm:prSet/>
      <dgm:spPr/>
      <dgm:t>
        <a:bodyPr/>
        <a:lstStyle/>
        <a:p>
          <a:endParaRPr lang="it-IT"/>
        </a:p>
      </dgm:t>
    </dgm:pt>
    <dgm:pt modelId="{96CE826A-6110-4D48-8CFA-42AE2C5C5369}" type="sibTrans" cxnId="{6DC81BD4-C728-44D3-A94A-8F3A887957A7}">
      <dgm:prSet/>
      <dgm:spPr/>
      <dgm:t>
        <a:bodyPr/>
        <a:lstStyle/>
        <a:p>
          <a:endParaRPr lang="it-IT"/>
        </a:p>
      </dgm:t>
    </dgm:pt>
    <dgm:pt modelId="{EE6C39AD-B8A8-4FF7-9A45-0C741DECAE81}" type="pres">
      <dgm:prSet presAssocID="{99AE4E80-F540-4FB5-AC1B-3E8AB46B46F5}" presName="Name0" presStyleCnt="0">
        <dgm:presLayoutVars>
          <dgm:dir/>
          <dgm:resizeHandles val="exact"/>
        </dgm:presLayoutVars>
      </dgm:prSet>
      <dgm:spPr/>
    </dgm:pt>
    <dgm:pt modelId="{A33C6153-AF2C-4561-9CE2-109900E3FA44}" type="pres">
      <dgm:prSet presAssocID="{E20F4DDE-8766-4472-89EE-85AD308ED583}" presName="node" presStyleLbl="node1" presStyleIdx="0" presStyleCnt="3">
        <dgm:presLayoutVars>
          <dgm:bulletEnabled val="1"/>
        </dgm:presLayoutVars>
      </dgm:prSet>
      <dgm:spPr/>
    </dgm:pt>
    <dgm:pt modelId="{47A646E0-59C8-45B7-9609-9419D664F499}" type="pres">
      <dgm:prSet presAssocID="{C71BAB2A-1EE2-49DC-ADA6-9E2CA528D93F}" presName="sibTrans" presStyleLbl="sibTrans2D1" presStyleIdx="0" presStyleCnt="3"/>
      <dgm:spPr/>
    </dgm:pt>
    <dgm:pt modelId="{0A0F9667-99E8-416E-918A-92F7B6F3A60C}" type="pres">
      <dgm:prSet presAssocID="{C71BAB2A-1EE2-49DC-ADA6-9E2CA528D93F}" presName="connectorText" presStyleLbl="sibTrans2D1" presStyleIdx="0" presStyleCnt="3"/>
      <dgm:spPr/>
    </dgm:pt>
    <dgm:pt modelId="{C85A8140-8EF5-4601-BFE2-3CA6764CD83A}" type="pres">
      <dgm:prSet presAssocID="{A69FC13A-9AD6-42D8-A089-659A7325BE7B}" presName="node" presStyleLbl="node1" presStyleIdx="1" presStyleCnt="3">
        <dgm:presLayoutVars>
          <dgm:bulletEnabled val="1"/>
        </dgm:presLayoutVars>
      </dgm:prSet>
      <dgm:spPr/>
    </dgm:pt>
    <dgm:pt modelId="{2E4D7C2F-C2F5-44D3-974E-1361CE217DCF}" type="pres">
      <dgm:prSet presAssocID="{3CEE454A-288C-438F-82D9-5B7F9A729713}" presName="sibTrans" presStyleLbl="sibTrans2D1" presStyleIdx="1" presStyleCnt="3"/>
      <dgm:spPr/>
    </dgm:pt>
    <dgm:pt modelId="{991F0A4E-9796-4B6B-A068-93CA46B0ED2C}" type="pres">
      <dgm:prSet presAssocID="{3CEE454A-288C-438F-82D9-5B7F9A729713}" presName="connectorText" presStyleLbl="sibTrans2D1" presStyleIdx="1" presStyleCnt="3"/>
      <dgm:spPr/>
    </dgm:pt>
    <dgm:pt modelId="{3C612D63-39B5-4A26-9767-F99109EAFD6A}" type="pres">
      <dgm:prSet presAssocID="{D3CDD2FE-6C6A-4AB9-84D1-A0DC47ECF6B1}" presName="node" presStyleLbl="node1" presStyleIdx="2" presStyleCnt="3">
        <dgm:presLayoutVars>
          <dgm:bulletEnabled val="1"/>
        </dgm:presLayoutVars>
      </dgm:prSet>
      <dgm:spPr/>
    </dgm:pt>
    <dgm:pt modelId="{3BE4F407-3EF3-46D1-A2BB-7C9497D8D249}" type="pres">
      <dgm:prSet presAssocID="{96CE826A-6110-4D48-8CFA-42AE2C5C5369}" presName="sibTrans" presStyleLbl="sibTrans2D1" presStyleIdx="2" presStyleCnt="3"/>
      <dgm:spPr/>
    </dgm:pt>
    <dgm:pt modelId="{F1C6BE60-5F81-4257-B2CD-FAB96A146212}" type="pres">
      <dgm:prSet presAssocID="{96CE826A-6110-4D48-8CFA-42AE2C5C5369}" presName="connectorText" presStyleLbl="sibTrans2D1" presStyleIdx="2" presStyleCnt="3"/>
      <dgm:spPr/>
    </dgm:pt>
  </dgm:ptLst>
  <dgm:cxnLst>
    <dgm:cxn modelId="{857D040D-22AA-4FD0-BD06-B75ECC0D5C5C}" type="presOf" srcId="{C71BAB2A-1EE2-49DC-ADA6-9E2CA528D93F}" destId="{0A0F9667-99E8-416E-918A-92F7B6F3A60C}" srcOrd="1" destOrd="0" presId="urn:microsoft.com/office/officeart/2005/8/layout/cycle7"/>
    <dgm:cxn modelId="{52B63E11-F4D0-4CAF-B441-FD44E10E230D}" type="presOf" srcId="{96CE826A-6110-4D48-8CFA-42AE2C5C5369}" destId="{F1C6BE60-5F81-4257-B2CD-FAB96A146212}" srcOrd="1" destOrd="0" presId="urn:microsoft.com/office/officeart/2005/8/layout/cycle7"/>
    <dgm:cxn modelId="{84A9282B-7C1A-40B2-83D5-33AE0A2CAC54}" type="presOf" srcId="{D3CDD2FE-6C6A-4AB9-84D1-A0DC47ECF6B1}" destId="{3C612D63-39B5-4A26-9767-F99109EAFD6A}" srcOrd="0" destOrd="0" presId="urn:microsoft.com/office/officeart/2005/8/layout/cycle7"/>
    <dgm:cxn modelId="{20B9753E-A29E-4A09-A27D-2342A8858F1C}" type="presOf" srcId="{C71BAB2A-1EE2-49DC-ADA6-9E2CA528D93F}" destId="{47A646E0-59C8-45B7-9609-9419D664F499}" srcOrd="0" destOrd="0" presId="urn:microsoft.com/office/officeart/2005/8/layout/cycle7"/>
    <dgm:cxn modelId="{B6AC5872-8827-404F-BBEB-B25A26ECD850}" type="presOf" srcId="{3CEE454A-288C-438F-82D9-5B7F9A729713}" destId="{2E4D7C2F-C2F5-44D3-974E-1361CE217DCF}" srcOrd="0" destOrd="0" presId="urn:microsoft.com/office/officeart/2005/8/layout/cycle7"/>
    <dgm:cxn modelId="{2E897C94-3C89-44EF-BD73-02B5935751AB}" srcId="{99AE4E80-F540-4FB5-AC1B-3E8AB46B46F5}" destId="{A69FC13A-9AD6-42D8-A089-659A7325BE7B}" srcOrd="1" destOrd="0" parTransId="{BFC2AD68-9B63-4B8C-9A7F-5C655CBFB65F}" sibTransId="{3CEE454A-288C-438F-82D9-5B7F9A729713}"/>
    <dgm:cxn modelId="{A52D319A-3A9A-4CA6-B1F6-E93E893D8CBE}" type="presOf" srcId="{96CE826A-6110-4D48-8CFA-42AE2C5C5369}" destId="{3BE4F407-3EF3-46D1-A2BB-7C9497D8D249}" srcOrd="0" destOrd="0" presId="urn:microsoft.com/office/officeart/2005/8/layout/cycle7"/>
    <dgm:cxn modelId="{4FD8A19B-E140-4290-81D4-EE072ED14D7A}" type="presOf" srcId="{A69FC13A-9AD6-42D8-A089-659A7325BE7B}" destId="{C85A8140-8EF5-4601-BFE2-3CA6764CD83A}" srcOrd="0" destOrd="0" presId="urn:microsoft.com/office/officeart/2005/8/layout/cycle7"/>
    <dgm:cxn modelId="{04B27CA1-1F52-4356-AFC9-8FCD0DCFF6CD}" srcId="{99AE4E80-F540-4FB5-AC1B-3E8AB46B46F5}" destId="{E20F4DDE-8766-4472-89EE-85AD308ED583}" srcOrd="0" destOrd="0" parTransId="{D9164EA3-34F3-40A2-B2C3-C7EF440000B1}" sibTransId="{C71BAB2A-1EE2-49DC-ADA6-9E2CA528D93F}"/>
    <dgm:cxn modelId="{5CFAB1B9-D455-44F1-8F22-08A69EA93820}" type="presOf" srcId="{3CEE454A-288C-438F-82D9-5B7F9A729713}" destId="{991F0A4E-9796-4B6B-A068-93CA46B0ED2C}" srcOrd="1" destOrd="0" presId="urn:microsoft.com/office/officeart/2005/8/layout/cycle7"/>
    <dgm:cxn modelId="{6DC81BD4-C728-44D3-A94A-8F3A887957A7}" srcId="{99AE4E80-F540-4FB5-AC1B-3E8AB46B46F5}" destId="{D3CDD2FE-6C6A-4AB9-84D1-A0DC47ECF6B1}" srcOrd="2" destOrd="0" parTransId="{11B89129-E684-4AD4-B73E-AF6C58B6F2FE}" sibTransId="{96CE826A-6110-4D48-8CFA-42AE2C5C5369}"/>
    <dgm:cxn modelId="{BBDFF5D9-77AF-48C6-9388-754E02227D12}" type="presOf" srcId="{99AE4E80-F540-4FB5-AC1B-3E8AB46B46F5}" destId="{EE6C39AD-B8A8-4FF7-9A45-0C741DECAE81}" srcOrd="0" destOrd="0" presId="urn:microsoft.com/office/officeart/2005/8/layout/cycle7"/>
    <dgm:cxn modelId="{990DEBF9-D5F2-4B4C-87E6-30822665F5F1}" type="presOf" srcId="{E20F4DDE-8766-4472-89EE-85AD308ED583}" destId="{A33C6153-AF2C-4561-9CE2-109900E3FA44}" srcOrd="0" destOrd="0" presId="urn:microsoft.com/office/officeart/2005/8/layout/cycle7"/>
    <dgm:cxn modelId="{ABC77C06-1D04-49AB-9732-6630B1AA1469}" type="presParOf" srcId="{EE6C39AD-B8A8-4FF7-9A45-0C741DECAE81}" destId="{A33C6153-AF2C-4561-9CE2-109900E3FA44}" srcOrd="0" destOrd="0" presId="urn:microsoft.com/office/officeart/2005/8/layout/cycle7"/>
    <dgm:cxn modelId="{7AF37246-DDC6-41C4-89F3-CA140459C235}" type="presParOf" srcId="{EE6C39AD-B8A8-4FF7-9A45-0C741DECAE81}" destId="{47A646E0-59C8-45B7-9609-9419D664F499}" srcOrd="1" destOrd="0" presId="urn:microsoft.com/office/officeart/2005/8/layout/cycle7"/>
    <dgm:cxn modelId="{C5E51C7B-6411-4C8B-9255-7767396EA5A8}" type="presParOf" srcId="{47A646E0-59C8-45B7-9609-9419D664F499}" destId="{0A0F9667-99E8-416E-918A-92F7B6F3A60C}" srcOrd="0" destOrd="0" presId="urn:microsoft.com/office/officeart/2005/8/layout/cycle7"/>
    <dgm:cxn modelId="{8BFCDB78-FC3E-44DF-BCF4-7C7496D63E30}" type="presParOf" srcId="{EE6C39AD-B8A8-4FF7-9A45-0C741DECAE81}" destId="{C85A8140-8EF5-4601-BFE2-3CA6764CD83A}" srcOrd="2" destOrd="0" presId="urn:microsoft.com/office/officeart/2005/8/layout/cycle7"/>
    <dgm:cxn modelId="{8519ED38-35E8-4465-A202-F35AA253E1C8}" type="presParOf" srcId="{EE6C39AD-B8A8-4FF7-9A45-0C741DECAE81}" destId="{2E4D7C2F-C2F5-44D3-974E-1361CE217DCF}" srcOrd="3" destOrd="0" presId="urn:microsoft.com/office/officeart/2005/8/layout/cycle7"/>
    <dgm:cxn modelId="{14035E44-7556-42C1-9F92-4A54B403071F}" type="presParOf" srcId="{2E4D7C2F-C2F5-44D3-974E-1361CE217DCF}" destId="{991F0A4E-9796-4B6B-A068-93CA46B0ED2C}" srcOrd="0" destOrd="0" presId="urn:microsoft.com/office/officeart/2005/8/layout/cycle7"/>
    <dgm:cxn modelId="{AACA539D-7E6E-46E2-9718-B2487F97BA8C}" type="presParOf" srcId="{EE6C39AD-B8A8-4FF7-9A45-0C741DECAE81}" destId="{3C612D63-39B5-4A26-9767-F99109EAFD6A}" srcOrd="4" destOrd="0" presId="urn:microsoft.com/office/officeart/2005/8/layout/cycle7"/>
    <dgm:cxn modelId="{8F233891-A6B2-45EE-B162-3D5AC5430CE5}" type="presParOf" srcId="{EE6C39AD-B8A8-4FF7-9A45-0C741DECAE81}" destId="{3BE4F407-3EF3-46D1-A2BB-7C9497D8D249}" srcOrd="5" destOrd="0" presId="urn:microsoft.com/office/officeart/2005/8/layout/cycle7"/>
    <dgm:cxn modelId="{271534CE-9DDC-43AD-BE74-D9ED7192A1BE}" type="presParOf" srcId="{3BE4F407-3EF3-46D1-A2BB-7C9497D8D249}" destId="{F1C6BE60-5F81-4257-B2CD-FAB96A14621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BE7AA7-E764-4DBA-8662-8B874D0E2C7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13F87E9-3CB6-43F3-BDD9-AF655DC8A94E}">
      <dgm:prSet phldrT="[Text]" custT="1"/>
      <dgm:spPr/>
      <dgm:t>
        <a:bodyPr/>
        <a:lstStyle/>
        <a:p>
          <a:r>
            <a:rPr lang="it-IT" sz="2100" dirty="0"/>
            <a:t>SAPOV65</a:t>
          </a:r>
        </a:p>
      </dgm:t>
    </dgm:pt>
    <dgm:pt modelId="{5402AF14-177B-4B0B-87A9-81609573947E}" type="parTrans" cxnId="{47F6EE59-99D2-48A5-8448-0E9B7A8C9B15}">
      <dgm:prSet/>
      <dgm:spPr/>
      <dgm:t>
        <a:bodyPr/>
        <a:lstStyle/>
        <a:p>
          <a:endParaRPr lang="it-IT" sz="2100"/>
        </a:p>
      </dgm:t>
    </dgm:pt>
    <dgm:pt modelId="{66024E16-8D27-48B9-925F-ABA0A9542273}" type="sibTrans" cxnId="{47F6EE59-99D2-48A5-8448-0E9B7A8C9B15}">
      <dgm:prSet/>
      <dgm:spPr/>
      <dgm:t>
        <a:bodyPr/>
        <a:lstStyle/>
        <a:p>
          <a:endParaRPr lang="it-IT" sz="2100"/>
        </a:p>
      </dgm:t>
    </dgm:pt>
    <dgm:pt modelId="{2684BA6B-6E0F-4A2C-8EE5-476FFDC2FCD5}">
      <dgm:prSet phldrT="[Text]" custT="1"/>
      <dgm:spPr/>
      <dgm:t>
        <a:bodyPr/>
        <a:lstStyle/>
        <a:p>
          <a:r>
            <a:rPr lang="it-IT" sz="2100"/>
            <a:t>raccoglie informazioni</a:t>
          </a:r>
        </a:p>
      </dgm:t>
    </dgm:pt>
    <dgm:pt modelId="{42AF7132-296E-42A3-B55B-6ABF886EDD1E}" type="parTrans" cxnId="{9CB3749E-6696-483F-976B-AD8F2BF4337C}">
      <dgm:prSet custT="1"/>
      <dgm:spPr/>
      <dgm:t>
        <a:bodyPr/>
        <a:lstStyle/>
        <a:p>
          <a:endParaRPr lang="it-IT" sz="2100"/>
        </a:p>
      </dgm:t>
    </dgm:pt>
    <dgm:pt modelId="{E97C491B-65B7-4228-9078-C292D2CB072B}" type="sibTrans" cxnId="{9CB3749E-6696-483F-976B-AD8F2BF4337C}">
      <dgm:prSet/>
      <dgm:spPr/>
      <dgm:t>
        <a:bodyPr/>
        <a:lstStyle/>
        <a:p>
          <a:endParaRPr lang="it-IT" sz="2100"/>
        </a:p>
      </dgm:t>
    </dgm:pt>
    <dgm:pt modelId="{E88231BD-BF6C-49D5-90FB-2D7C32DBAEA7}">
      <dgm:prSet phldrT="[Text]" custT="1"/>
      <dgm:spPr/>
      <dgm:t>
        <a:bodyPr/>
        <a:lstStyle/>
        <a:p>
          <a:r>
            <a:rPr lang="it-IT" sz="2100"/>
            <a:t>registra</a:t>
          </a:r>
        </a:p>
      </dgm:t>
    </dgm:pt>
    <dgm:pt modelId="{072CCF14-2835-4072-A7A7-5C54507A03E5}" type="parTrans" cxnId="{9D130625-B8F1-43F6-8388-48F2C15E585F}">
      <dgm:prSet custT="1"/>
      <dgm:spPr/>
      <dgm:t>
        <a:bodyPr/>
        <a:lstStyle/>
        <a:p>
          <a:endParaRPr lang="it-IT" sz="2100"/>
        </a:p>
      </dgm:t>
    </dgm:pt>
    <dgm:pt modelId="{16CB4113-D399-411A-9288-3578CFBB3C4D}" type="sibTrans" cxnId="{9D130625-B8F1-43F6-8388-48F2C15E585F}">
      <dgm:prSet/>
      <dgm:spPr/>
      <dgm:t>
        <a:bodyPr/>
        <a:lstStyle/>
        <a:p>
          <a:endParaRPr lang="it-IT" sz="2100"/>
        </a:p>
      </dgm:t>
    </dgm:pt>
    <dgm:pt modelId="{6CB5276E-2C13-4316-A19E-2FD98AC04304}">
      <dgm:prSet phldrT="[Text]" custT="1"/>
      <dgm:spPr/>
      <dgm:t>
        <a:bodyPr/>
        <a:lstStyle/>
        <a:p>
          <a:r>
            <a:rPr lang="it-IT" sz="2100" dirty="0"/>
            <a:t>valuta gli effetti dell'attività svolta</a:t>
          </a:r>
        </a:p>
      </dgm:t>
    </dgm:pt>
    <dgm:pt modelId="{F98E3751-55EC-4DD6-994C-601E5B89CC3A}" type="parTrans" cxnId="{868497FE-CB52-4DD5-8E16-F769723BF1F8}">
      <dgm:prSet custT="1"/>
      <dgm:spPr/>
      <dgm:t>
        <a:bodyPr/>
        <a:lstStyle/>
        <a:p>
          <a:endParaRPr lang="it-IT" sz="2100"/>
        </a:p>
      </dgm:t>
    </dgm:pt>
    <dgm:pt modelId="{B4D826E9-8A38-4CA6-B121-D65570A60E02}" type="sibTrans" cxnId="{868497FE-CB52-4DD5-8E16-F769723BF1F8}">
      <dgm:prSet/>
      <dgm:spPr/>
      <dgm:t>
        <a:bodyPr/>
        <a:lstStyle/>
        <a:p>
          <a:endParaRPr lang="it-IT" sz="2100"/>
        </a:p>
      </dgm:t>
    </dgm:pt>
    <dgm:pt modelId="{0BEF44BF-3CF3-41D0-A1D1-995B0271AE66}">
      <dgm:prSet phldrT="[Text]" custT="1"/>
      <dgm:spPr/>
      <dgm:t>
        <a:bodyPr/>
        <a:lstStyle/>
        <a:p>
          <a:r>
            <a:rPr lang="it-IT" sz="2100"/>
            <a:t>elabora i dati</a:t>
          </a:r>
        </a:p>
      </dgm:t>
    </dgm:pt>
    <dgm:pt modelId="{27A75A9E-671F-47D3-AA2A-C0106968BFB9}" type="parTrans" cxnId="{5A1FA7B1-D7C1-4DAB-B9B7-416812A0EDEF}">
      <dgm:prSet custT="1"/>
      <dgm:spPr/>
      <dgm:t>
        <a:bodyPr/>
        <a:lstStyle/>
        <a:p>
          <a:endParaRPr lang="it-IT" sz="2100"/>
        </a:p>
      </dgm:t>
    </dgm:pt>
    <dgm:pt modelId="{D18CA234-1221-4172-90ED-52C2022D5933}" type="sibTrans" cxnId="{5A1FA7B1-D7C1-4DAB-B9B7-416812A0EDEF}">
      <dgm:prSet/>
      <dgm:spPr/>
      <dgm:t>
        <a:bodyPr/>
        <a:lstStyle/>
        <a:p>
          <a:endParaRPr lang="it-IT" sz="2100"/>
        </a:p>
      </dgm:t>
    </dgm:pt>
    <dgm:pt modelId="{536231D8-9574-4CD4-82ED-4AB1B18ACCBE}">
      <dgm:prSet phldrT="[Text]" custT="1"/>
      <dgm:spPr/>
      <dgm:t>
        <a:bodyPr/>
        <a:lstStyle/>
        <a:p>
          <a:r>
            <a:rPr lang="it-IT" sz="2100"/>
            <a:t>comunica livello di entrata</a:t>
          </a:r>
        </a:p>
      </dgm:t>
    </dgm:pt>
    <dgm:pt modelId="{7FA8EAA6-1583-461D-86CA-089D03ACC331}" type="parTrans" cxnId="{C760BC3F-145E-459D-A47C-159179B3BE74}">
      <dgm:prSet custT="1"/>
      <dgm:spPr/>
      <dgm:t>
        <a:bodyPr/>
        <a:lstStyle/>
        <a:p>
          <a:endParaRPr lang="it-IT" sz="2100"/>
        </a:p>
      </dgm:t>
    </dgm:pt>
    <dgm:pt modelId="{81796C9F-DA15-4EC3-B4AA-0FD23971FB64}" type="sibTrans" cxnId="{C760BC3F-145E-459D-A47C-159179B3BE74}">
      <dgm:prSet/>
      <dgm:spPr/>
      <dgm:t>
        <a:bodyPr/>
        <a:lstStyle/>
        <a:p>
          <a:endParaRPr lang="it-IT" sz="2100"/>
        </a:p>
      </dgm:t>
    </dgm:pt>
    <dgm:pt modelId="{E3F65FB1-946C-46ED-BA90-ADD7037B0693}">
      <dgm:prSet phldrT="[Text]" custT="1"/>
      <dgm:spPr/>
      <dgm:t>
        <a:bodyPr/>
        <a:lstStyle/>
        <a:p>
          <a:r>
            <a:rPr lang="it-IT" sz="2100"/>
            <a:t>assegna nuovo livello   di attivita'</a:t>
          </a:r>
        </a:p>
      </dgm:t>
    </dgm:pt>
    <dgm:pt modelId="{2A75E964-0A6F-4F39-8C02-1CEF6412C411}" type="parTrans" cxnId="{44297FFC-B126-42C4-ACEC-42A8B5C2626C}">
      <dgm:prSet custT="1"/>
      <dgm:spPr/>
      <dgm:t>
        <a:bodyPr/>
        <a:lstStyle/>
        <a:p>
          <a:endParaRPr lang="it-IT" sz="2100"/>
        </a:p>
      </dgm:t>
    </dgm:pt>
    <dgm:pt modelId="{DC743F3F-F60A-466A-B66E-657A3ADFE9D4}" type="sibTrans" cxnId="{44297FFC-B126-42C4-ACEC-42A8B5C2626C}">
      <dgm:prSet/>
      <dgm:spPr/>
      <dgm:t>
        <a:bodyPr/>
        <a:lstStyle/>
        <a:p>
          <a:endParaRPr lang="it-IT" sz="2100"/>
        </a:p>
      </dgm:t>
    </dgm:pt>
    <dgm:pt modelId="{C5C9AE36-75C3-4665-A3B0-2E705600C767}">
      <dgm:prSet phldrT="[Text]" custT="1"/>
      <dgm:spPr/>
      <dgm:t>
        <a:bodyPr/>
        <a:lstStyle/>
        <a:p>
          <a:r>
            <a:rPr lang="it-IT" sz="2100"/>
            <a:t>segnala la presenza di criticita'</a:t>
          </a:r>
        </a:p>
      </dgm:t>
    </dgm:pt>
    <dgm:pt modelId="{90D65199-0B7A-4F3D-96AB-28B38F3E6066}" type="parTrans" cxnId="{16123245-B3DC-4D81-A3C8-4D6F7E589ECC}">
      <dgm:prSet custT="1"/>
      <dgm:spPr/>
      <dgm:t>
        <a:bodyPr/>
        <a:lstStyle/>
        <a:p>
          <a:endParaRPr lang="it-IT" sz="2100"/>
        </a:p>
      </dgm:t>
    </dgm:pt>
    <dgm:pt modelId="{957FE3AC-C3F9-4CD2-A712-89373962F4C0}" type="sibTrans" cxnId="{16123245-B3DC-4D81-A3C8-4D6F7E589ECC}">
      <dgm:prSet/>
      <dgm:spPr/>
      <dgm:t>
        <a:bodyPr/>
        <a:lstStyle/>
        <a:p>
          <a:endParaRPr lang="it-IT" sz="2100"/>
        </a:p>
      </dgm:t>
    </dgm:pt>
    <dgm:pt modelId="{E271928D-A871-432A-BFAA-631779541A34}" type="pres">
      <dgm:prSet presAssocID="{75BE7AA7-E764-4DBA-8662-8B874D0E2C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4A7DC8C-39C9-41B5-8DB4-55287FF03C7F}" type="pres">
      <dgm:prSet presAssocID="{213F87E9-3CB6-43F3-BDD9-AF655DC8A94E}" presName="root1" presStyleCnt="0"/>
      <dgm:spPr/>
    </dgm:pt>
    <dgm:pt modelId="{93D64AE0-437B-474E-B559-6C4BA4F78996}" type="pres">
      <dgm:prSet presAssocID="{213F87E9-3CB6-43F3-BDD9-AF655DC8A94E}" presName="LevelOneTextNode" presStyleLbl="node0" presStyleIdx="0" presStyleCnt="1" custLinFactX="300000" custLinFactNeighborX="325605" custLinFactNeighborY="406">
        <dgm:presLayoutVars>
          <dgm:chPref val="3"/>
        </dgm:presLayoutVars>
      </dgm:prSet>
      <dgm:spPr/>
    </dgm:pt>
    <dgm:pt modelId="{B1682B92-9119-416C-9912-8A85FD945470}" type="pres">
      <dgm:prSet presAssocID="{213F87E9-3CB6-43F3-BDD9-AF655DC8A94E}" presName="level2hierChild" presStyleCnt="0"/>
      <dgm:spPr/>
    </dgm:pt>
    <dgm:pt modelId="{B099CB46-ED6D-4F23-9B51-09CD5555A42B}" type="pres">
      <dgm:prSet presAssocID="{42AF7132-296E-42A3-B55B-6ABF886EDD1E}" presName="conn2-1" presStyleLbl="parChTrans1D2" presStyleIdx="0" presStyleCnt="7"/>
      <dgm:spPr/>
    </dgm:pt>
    <dgm:pt modelId="{E08B7B35-36C5-478F-9EE0-1F7FB972EE20}" type="pres">
      <dgm:prSet presAssocID="{42AF7132-296E-42A3-B55B-6ABF886EDD1E}" presName="connTx" presStyleLbl="parChTrans1D2" presStyleIdx="0" presStyleCnt="7"/>
      <dgm:spPr/>
    </dgm:pt>
    <dgm:pt modelId="{BEB9259B-758C-45BA-AED1-4DA000A45DE2}" type="pres">
      <dgm:prSet presAssocID="{2684BA6B-6E0F-4A2C-8EE5-476FFDC2FCD5}" presName="root2" presStyleCnt="0"/>
      <dgm:spPr/>
    </dgm:pt>
    <dgm:pt modelId="{F7331C1E-8829-433D-B185-D0B2D65E745C}" type="pres">
      <dgm:prSet presAssocID="{2684BA6B-6E0F-4A2C-8EE5-476FFDC2FCD5}" presName="LevelTwoTextNode" presStyleLbl="node2" presStyleIdx="0" presStyleCnt="7">
        <dgm:presLayoutVars>
          <dgm:chPref val="3"/>
        </dgm:presLayoutVars>
      </dgm:prSet>
      <dgm:spPr/>
    </dgm:pt>
    <dgm:pt modelId="{A741B5FE-2DA6-4E02-A230-0C4086A191B0}" type="pres">
      <dgm:prSet presAssocID="{2684BA6B-6E0F-4A2C-8EE5-476FFDC2FCD5}" presName="level3hierChild" presStyleCnt="0"/>
      <dgm:spPr/>
    </dgm:pt>
    <dgm:pt modelId="{C209F552-C50C-4677-9A77-99F299393C1B}" type="pres">
      <dgm:prSet presAssocID="{072CCF14-2835-4072-A7A7-5C54507A03E5}" presName="conn2-1" presStyleLbl="parChTrans1D2" presStyleIdx="1" presStyleCnt="7"/>
      <dgm:spPr/>
    </dgm:pt>
    <dgm:pt modelId="{9627AE6D-FD4D-4A11-9367-901BACFB1265}" type="pres">
      <dgm:prSet presAssocID="{072CCF14-2835-4072-A7A7-5C54507A03E5}" presName="connTx" presStyleLbl="parChTrans1D2" presStyleIdx="1" presStyleCnt="7"/>
      <dgm:spPr/>
    </dgm:pt>
    <dgm:pt modelId="{AFA8FB13-B203-43DB-B7DA-A662A8D0AD1B}" type="pres">
      <dgm:prSet presAssocID="{E88231BD-BF6C-49D5-90FB-2D7C32DBAEA7}" presName="root2" presStyleCnt="0"/>
      <dgm:spPr/>
    </dgm:pt>
    <dgm:pt modelId="{ED1CBC9C-18BB-489C-84F2-A0CCA38A4DE3}" type="pres">
      <dgm:prSet presAssocID="{E88231BD-BF6C-49D5-90FB-2D7C32DBAEA7}" presName="LevelTwoTextNode" presStyleLbl="node2" presStyleIdx="1" presStyleCnt="7">
        <dgm:presLayoutVars>
          <dgm:chPref val="3"/>
        </dgm:presLayoutVars>
      </dgm:prSet>
      <dgm:spPr/>
    </dgm:pt>
    <dgm:pt modelId="{42B6AA4E-EB2F-47C9-A1EA-CBAB246C6B70}" type="pres">
      <dgm:prSet presAssocID="{E88231BD-BF6C-49D5-90FB-2D7C32DBAEA7}" presName="level3hierChild" presStyleCnt="0"/>
      <dgm:spPr/>
    </dgm:pt>
    <dgm:pt modelId="{F9F98780-5468-48E4-A4B5-ADEA3C67FAEC}" type="pres">
      <dgm:prSet presAssocID="{27A75A9E-671F-47D3-AA2A-C0106968BFB9}" presName="conn2-1" presStyleLbl="parChTrans1D2" presStyleIdx="2" presStyleCnt="7"/>
      <dgm:spPr/>
    </dgm:pt>
    <dgm:pt modelId="{C7F0DAB6-4D5E-4520-89AE-6BEE9A04CCF3}" type="pres">
      <dgm:prSet presAssocID="{27A75A9E-671F-47D3-AA2A-C0106968BFB9}" presName="connTx" presStyleLbl="parChTrans1D2" presStyleIdx="2" presStyleCnt="7"/>
      <dgm:spPr/>
    </dgm:pt>
    <dgm:pt modelId="{9EBCB2A5-F2A3-4A5D-B3AF-FE895383AF9B}" type="pres">
      <dgm:prSet presAssocID="{0BEF44BF-3CF3-41D0-A1D1-995B0271AE66}" presName="root2" presStyleCnt="0"/>
      <dgm:spPr/>
    </dgm:pt>
    <dgm:pt modelId="{750F0402-496D-462A-B702-22B50B2BE859}" type="pres">
      <dgm:prSet presAssocID="{0BEF44BF-3CF3-41D0-A1D1-995B0271AE66}" presName="LevelTwoTextNode" presStyleLbl="node2" presStyleIdx="2" presStyleCnt="7">
        <dgm:presLayoutVars>
          <dgm:chPref val="3"/>
        </dgm:presLayoutVars>
      </dgm:prSet>
      <dgm:spPr/>
    </dgm:pt>
    <dgm:pt modelId="{28F892F9-9793-4A2C-A095-B0A2633436FE}" type="pres">
      <dgm:prSet presAssocID="{0BEF44BF-3CF3-41D0-A1D1-995B0271AE66}" presName="level3hierChild" presStyleCnt="0"/>
      <dgm:spPr/>
    </dgm:pt>
    <dgm:pt modelId="{38E4C33D-80CB-4902-B306-42C63736B048}" type="pres">
      <dgm:prSet presAssocID="{7FA8EAA6-1583-461D-86CA-089D03ACC331}" presName="conn2-1" presStyleLbl="parChTrans1D2" presStyleIdx="3" presStyleCnt="7"/>
      <dgm:spPr/>
    </dgm:pt>
    <dgm:pt modelId="{4098E5C0-68BA-45A7-BD93-60B1EE84DA71}" type="pres">
      <dgm:prSet presAssocID="{7FA8EAA6-1583-461D-86CA-089D03ACC331}" presName="connTx" presStyleLbl="parChTrans1D2" presStyleIdx="3" presStyleCnt="7"/>
      <dgm:spPr/>
    </dgm:pt>
    <dgm:pt modelId="{99A00595-93A7-443F-BBA7-F0B4C85AC5FC}" type="pres">
      <dgm:prSet presAssocID="{536231D8-9574-4CD4-82ED-4AB1B18ACCBE}" presName="root2" presStyleCnt="0"/>
      <dgm:spPr/>
    </dgm:pt>
    <dgm:pt modelId="{41478C13-2E31-4B6E-8507-20669247700F}" type="pres">
      <dgm:prSet presAssocID="{536231D8-9574-4CD4-82ED-4AB1B18ACCBE}" presName="LevelTwoTextNode" presStyleLbl="node2" presStyleIdx="3" presStyleCnt="7">
        <dgm:presLayoutVars>
          <dgm:chPref val="3"/>
        </dgm:presLayoutVars>
      </dgm:prSet>
      <dgm:spPr/>
    </dgm:pt>
    <dgm:pt modelId="{C582C2D5-9020-4D90-9453-1B3951AD17A1}" type="pres">
      <dgm:prSet presAssocID="{536231D8-9574-4CD4-82ED-4AB1B18ACCBE}" presName="level3hierChild" presStyleCnt="0"/>
      <dgm:spPr/>
    </dgm:pt>
    <dgm:pt modelId="{A68B8F9F-225C-427B-823F-86DE4362FB87}" type="pres">
      <dgm:prSet presAssocID="{90D65199-0B7A-4F3D-96AB-28B38F3E6066}" presName="conn2-1" presStyleLbl="parChTrans1D2" presStyleIdx="4" presStyleCnt="7"/>
      <dgm:spPr/>
    </dgm:pt>
    <dgm:pt modelId="{CFAE9B41-65DC-4E5D-A66C-6BB0EC025A2E}" type="pres">
      <dgm:prSet presAssocID="{90D65199-0B7A-4F3D-96AB-28B38F3E6066}" presName="connTx" presStyleLbl="parChTrans1D2" presStyleIdx="4" presStyleCnt="7"/>
      <dgm:spPr/>
    </dgm:pt>
    <dgm:pt modelId="{76E1E697-B919-415C-BA9E-2ABD4CA8DE7A}" type="pres">
      <dgm:prSet presAssocID="{C5C9AE36-75C3-4665-A3B0-2E705600C767}" presName="root2" presStyleCnt="0"/>
      <dgm:spPr/>
    </dgm:pt>
    <dgm:pt modelId="{23FAF869-ADE2-4AD8-8C43-E3C39B01E2FD}" type="pres">
      <dgm:prSet presAssocID="{C5C9AE36-75C3-4665-A3B0-2E705600C767}" presName="LevelTwoTextNode" presStyleLbl="node2" presStyleIdx="4" presStyleCnt="7">
        <dgm:presLayoutVars>
          <dgm:chPref val="3"/>
        </dgm:presLayoutVars>
      </dgm:prSet>
      <dgm:spPr/>
    </dgm:pt>
    <dgm:pt modelId="{731EA2E9-419D-48E1-9732-71710B728B42}" type="pres">
      <dgm:prSet presAssocID="{C5C9AE36-75C3-4665-A3B0-2E705600C767}" presName="level3hierChild" presStyleCnt="0"/>
      <dgm:spPr/>
    </dgm:pt>
    <dgm:pt modelId="{CCBC6085-8279-44ED-B6F4-18CCD2DC0888}" type="pres">
      <dgm:prSet presAssocID="{F98E3751-55EC-4DD6-994C-601E5B89CC3A}" presName="conn2-1" presStyleLbl="parChTrans1D2" presStyleIdx="5" presStyleCnt="7"/>
      <dgm:spPr/>
    </dgm:pt>
    <dgm:pt modelId="{FE742C6F-8BE7-42C7-B8CA-09285D1AD40D}" type="pres">
      <dgm:prSet presAssocID="{F98E3751-55EC-4DD6-994C-601E5B89CC3A}" presName="connTx" presStyleLbl="parChTrans1D2" presStyleIdx="5" presStyleCnt="7"/>
      <dgm:spPr/>
    </dgm:pt>
    <dgm:pt modelId="{F8D099CC-4285-4A19-8943-7EC1464E3011}" type="pres">
      <dgm:prSet presAssocID="{6CB5276E-2C13-4316-A19E-2FD98AC04304}" presName="root2" presStyleCnt="0"/>
      <dgm:spPr/>
    </dgm:pt>
    <dgm:pt modelId="{BAA5E65A-9689-4A5A-8FFB-37AE64D341C9}" type="pres">
      <dgm:prSet presAssocID="{6CB5276E-2C13-4316-A19E-2FD98AC04304}" presName="LevelTwoTextNode" presStyleLbl="node2" presStyleIdx="5" presStyleCnt="7">
        <dgm:presLayoutVars>
          <dgm:chPref val="3"/>
        </dgm:presLayoutVars>
      </dgm:prSet>
      <dgm:spPr/>
    </dgm:pt>
    <dgm:pt modelId="{1FBA67A0-58C2-4AC2-9B93-19D3A197975D}" type="pres">
      <dgm:prSet presAssocID="{6CB5276E-2C13-4316-A19E-2FD98AC04304}" presName="level3hierChild" presStyleCnt="0"/>
      <dgm:spPr/>
    </dgm:pt>
    <dgm:pt modelId="{21A48217-1682-4B49-BDF2-65818119471D}" type="pres">
      <dgm:prSet presAssocID="{2A75E964-0A6F-4F39-8C02-1CEF6412C411}" presName="conn2-1" presStyleLbl="parChTrans1D2" presStyleIdx="6" presStyleCnt="7"/>
      <dgm:spPr/>
    </dgm:pt>
    <dgm:pt modelId="{FD45EDAB-78C1-47B8-B8B9-07A7588D5E2F}" type="pres">
      <dgm:prSet presAssocID="{2A75E964-0A6F-4F39-8C02-1CEF6412C411}" presName="connTx" presStyleLbl="parChTrans1D2" presStyleIdx="6" presStyleCnt="7"/>
      <dgm:spPr/>
    </dgm:pt>
    <dgm:pt modelId="{C957C0DA-C5C4-4AC4-A750-FC3C649E47E5}" type="pres">
      <dgm:prSet presAssocID="{E3F65FB1-946C-46ED-BA90-ADD7037B0693}" presName="root2" presStyleCnt="0"/>
      <dgm:spPr/>
    </dgm:pt>
    <dgm:pt modelId="{C38D4757-E370-4EF1-9BCF-41DE42E954EE}" type="pres">
      <dgm:prSet presAssocID="{E3F65FB1-946C-46ED-BA90-ADD7037B0693}" presName="LevelTwoTextNode" presStyleLbl="node2" presStyleIdx="6" presStyleCnt="7">
        <dgm:presLayoutVars>
          <dgm:chPref val="3"/>
        </dgm:presLayoutVars>
      </dgm:prSet>
      <dgm:spPr/>
    </dgm:pt>
    <dgm:pt modelId="{6354DDAB-EB3D-498B-B1FE-2001BC0391B1}" type="pres">
      <dgm:prSet presAssocID="{E3F65FB1-946C-46ED-BA90-ADD7037B0693}" presName="level3hierChild" presStyleCnt="0"/>
      <dgm:spPr/>
    </dgm:pt>
  </dgm:ptLst>
  <dgm:cxnLst>
    <dgm:cxn modelId="{E5E9E711-30CC-45E4-A47A-7AFCAA2B8B9A}" type="presOf" srcId="{42AF7132-296E-42A3-B55B-6ABF886EDD1E}" destId="{B099CB46-ED6D-4F23-9B51-09CD5555A42B}" srcOrd="0" destOrd="0" presId="urn:microsoft.com/office/officeart/2008/layout/HorizontalMultiLevelHierarchy"/>
    <dgm:cxn modelId="{2F30CF1C-DCE7-4191-9794-FD033478D5C5}" type="presOf" srcId="{27A75A9E-671F-47D3-AA2A-C0106968BFB9}" destId="{F9F98780-5468-48E4-A4B5-ADEA3C67FAEC}" srcOrd="0" destOrd="0" presId="urn:microsoft.com/office/officeart/2008/layout/HorizontalMultiLevelHierarchy"/>
    <dgm:cxn modelId="{56F4021D-745D-4462-93F9-A7F0FE9B1298}" type="presOf" srcId="{E3F65FB1-946C-46ED-BA90-ADD7037B0693}" destId="{C38D4757-E370-4EF1-9BCF-41DE42E954EE}" srcOrd="0" destOrd="0" presId="urn:microsoft.com/office/officeart/2008/layout/HorizontalMultiLevelHierarchy"/>
    <dgm:cxn modelId="{71B8B21D-26A7-4E42-BC64-988A0EC96479}" type="presOf" srcId="{E88231BD-BF6C-49D5-90FB-2D7C32DBAEA7}" destId="{ED1CBC9C-18BB-489C-84F2-A0CCA38A4DE3}" srcOrd="0" destOrd="0" presId="urn:microsoft.com/office/officeart/2008/layout/HorizontalMultiLevelHierarchy"/>
    <dgm:cxn modelId="{703C9B1F-173A-47EE-8F7F-E563F24C7D05}" type="presOf" srcId="{6CB5276E-2C13-4316-A19E-2FD98AC04304}" destId="{BAA5E65A-9689-4A5A-8FFB-37AE64D341C9}" srcOrd="0" destOrd="0" presId="urn:microsoft.com/office/officeart/2008/layout/HorizontalMultiLevelHierarchy"/>
    <dgm:cxn modelId="{1672CE22-0814-4C4B-87F3-AA260CAB6CB3}" type="presOf" srcId="{2684BA6B-6E0F-4A2C-8EE5-476FFDC2FCD5}" destId="{F7331C1E-8829-433D-B185-D0B2D65E745C}" srcOrd="0" destOrd="0" presId="urn:microsoft.com/office/officeart/2008/layout/HorizontalMultiLevelHierarchy"/>
    <dgm:cxn modelId="{9D130625-B8F1-43F6-8388-48F2C15E585F}" srcId="{213F87E9-3CB6-43F3-BDD9-AF655DC8A94E}" destId="{E88231BD-BF6C-49D5-90FB-2D7C32DBAEA7}" srcOrd="1" destOrd="0" parTransId="{072CCF14-2835-4072-A7A7-5C54507A03E5}" sibTransId="{16CB4113-D399-411A-9288-3578CFBB3C4D}"/>
    <dgm:cxn modelId="{33CF7433-3D29-4DC3-AE93-F53DFF47766A}" type="presOf" srcId="{F98E3751-55EC-4DD6-994C-601E5B89CC3A}" destId="{CCBC6085-8279-44ED-B6F4-18CCD2DC0888}" srcOrd="0" destOrd="0" presId="urn:microsoft.com/office/officeart/2008/layout/HorizontalMultiLevelHierarchy"/>
    <dgm:cxn modelId="{C760BC3F-145E-459D-A47C-159179B3BE74}" srcId="{213F87E9-3CB6-43F3-BDD9-AF655DC8A94E}" destId="{536231D8-9574-4CD4-82ED-4AB1B18ACCBE}" srcOrd="3" destOrd="0" parTransId="{7FA8EAA6-1583-461D-86CA-089D03ACC331}" sibTransId="{81796C9F-DA15-4EC3-B4AA-0FD23971FB64}"/>
    <dgm:cxn modelId="{601C9C5E-0CDD-4F1B-B5EF-DE0F73F7A76B}" type="presOf" srcId="{27A75A9E-671F-47D3-AA2A-C0106968BFB9}" destId="{C7F0DAB6-4D5E-4520-89AE-6BEE9A04CCF3}" srcOrd="1" destOrd="0" presId="urn:microsoft.com/office/officeart/2008/layout/HorizontalMultiLevelHierarchy"/>
    <dgm:cxn modelId="{16123245-B3DC-4D81-A3C8-4D6F7E589ECC}" srcId="{213F87E9-3CB6-43F3-BDD9-AF655DC8A94E}" destId="{C5C9AE36-75C3-4665-A3B0-2E705600C767}" srcOrd="4" destOrd="0" parTransId="{90D65199-0B7A-4F3D-96AB-28B38F3E6066}" sibTransId="{957FE3AC-C3F9-4CD2-A712-89373962F4C0}"/>
    <dgm:cxn modelId="{BB53584B-A3F0-48FA-8AEB-E6BB7893782D}" type="presOf" srcId="{42AF7132-296E-42A3-B55B-6ABF886EDD1E}" destId="{E08B7B35-36C5-478F-9EE0-1F7FB972EE20}" srcOrd="1" destOrd="0" presId="urn:microsoft.com/office/officeart/2008/layout/HorizontalMultiLevelHierarchy"/>
    <dgm:cxn modelId="{8E045872-3C03-4AE7-93C6-65153904D0B7}" type="presOf" srcId="{90D65199-0B7A-4F3D-96AB-28B38F3E6066}" destId="{CFAE9B41-65DC-4E5D-A66C-6BB0EC025A2E}" srcOrd="1" destOrd="0" presId="urn:microsoft.com/office/officeart/2008/layout/HorizontalMultiLevelHierarchy"/>
    <dgm:cxn modelId="{695AEB53-8E75-45BF-B2E5-1FDF945ACBC4}" type="presOf" srcId="{0BEF44BF-3CF3-41D0-A1D1-995B0271AE66}" destId="{750F0402-496D-462A-B702-22B50B2BE859}" srcOrd="0" destOrd="0" presId="urn:microsoft.com/office/officeart/2008/layout/HorizontalMultiLevelHierarchy"/>
    <dgm:cxn modelId="{40BAFA56-C588-492D-AF3F-BDE854033D54}" type="presOf" srcId="{072CCF14-2835-4072-A7A7-5C54507A03E5}" destId="{9627AE6D-FD4D-4A11-9367-901BACFB1265}" srcOrd="1" destOrd="0" presId="urn:microsoft.com/office/officeart/2008/layout/HorizontalMultiLevelHierarchy"/>
    <dgm:cxn modelId="{95A0C679-8191-464F-BE8F-C35B8313CCB3}" type="presOf" srcId="{072CCF14-2835-4072-A7A7-5C54507A03E5}" destId="{C209F552-C50C-4677-9A77-99F299393C1B}" srcOrd="0" destOrd="0" presId="urn:microsoft.com/office/officeart/2008/layout/HorizontalMultiLevelHierarchy"/>
    <dgm:cxn modelId="{47F6EE59-99D2-48A5-8448-0E9B7A8C9B15}" srcId="{75BE7AA7-E764-4DBA-8662-8B874D0E2C71}" destId="{213F87E9-3CB6-43F3-BDD9-AF655DC8A94E}" srcOrd="0" destOrd="0" parTransId="{5402AF14-177B-4B0B-87A9-81609573947E}" sibTransId="{66024E16-8D27-48B9-925F-ABA0A9542273}"/>
    <dgm:cxn modelId="{DF38B15A-BD63-4346-A72D-CA1F35247385}" type="presOf" srcId="{90D65199-0B7A-4F3D-96AB-28B38F3E6066}" destId="{A68B8F9F-225C-427B-823F-86DE4362FB87}" srcOrd="0" destOrd="0" presId="urn:microsoft.com/office/officeart/2008/layout/HorizontalMultiLevelHierarchy"/>
    <dgm:cxn modelId="{E2BF627F-8406-4B6B-A22F-114186E0D6EE}" type="presOf" srcId="{F98E3751-55EC-4DD6-994C-601E5B89CC3A}" destId="{FE742C6F-8BE7-42C7-B8CA-09285D1AD40D}" srcOrd="1" destOrd="0" presId="urn:microsoft.com/office/officeart/2008/layout/HorizontalMultiLevelHierarchy"/>
    <dgm:cxn modelId="{9CB3749E-6696-483F-976B-AD8F2BF4337C}" srcId="{213F87E9-3CB6-43F3-BDD9-AF655DC8A94E}" destId="{2684BA6B-6E0F-4A2C-8EE5-476FFDC2FCD5}" srcOrd="0" destOrd="0" parTransId="{42AF7132-296E-42A3-B55B-6ABF886EDD1E}" sibTransId="{E97C491B-65B7-4228-9078-C292D2CB072B}"/>
    <dgm:cxn modelId="{6AB045A8-4ABD-41FE-90AC-6FD863F5BCF2}" type="presOf" srcId="{C5C9AE36-75C3-4665-A3B0-2E705600C767}" destId="{23FAF869-ADE2-4AD8-8C43-E3C39B01E2FD}" srcOrd="0" destOrd="0" presId="urn:microsoft.com/office/officeart/2008/layout/HorizontalMultiLevelHierarchy"/>
    <dgm:cxn modelId="{A5F364B1-74BB-4B74-9F71-86FA52375A97}" type="presOf" srcId="{213F87E9-3CB6-43F3-BDD9-AF655DC8A94E}" destId="{93D64AE0-437B-474E-B559-6C4BA4F78996}" srcOrd="0" destOrd="0" presId="urn:microsoft.com/office/officeart/2008/layout/HorizontalMultiLevelHierarchy"/>
    <dgm:cxn modelId="{5A1FA7B1-D7C1-4DAB-B9B7-416812A0EDEF}" srcId="{213F87E9-3CB6-43F3-BDD9-AF655DC8A94E}" destId="{0BEF44BF-3CF3-41D0-A1D1-995B0271AE66}" srcOrd="2" destOrd="0" parTransId="{27A75A9E-671F-47D3-AA2A-C0106968BFB9}" sibTransId="{D18CA234-1221-4172-90ED-52C2022D5933}"/>
    <dgm:cxn modelId="{F403AEB6-2C97-4E8A-9362-B045C2C5F6D4}" type="presOf" srcId="{2A75E964-0A6F-4F39-8C02-1CEF6412C411}" destId="{FD45EDAB-78C1-47B8-B8B9-07A7588D5E2F}" srcOrd="1" destOrd="0" presId="urn:microsoft.com/office/officeart/2008/layout/HorizontalMultiLevelHierarchy"/>
    <dgm:cxn modelId="{9DC728B7-0C92-4A09-A40E-0342D43B52CD}" type="presOf" srcId="{536231D8-9574-4CD4-82ED-4AB1B18ACCBE}" destId="{41478C13-2E31-4B6E-8507-20669247700F}" srcOrd="0" destOrd="0" presId="urn:microsoft.com/office/officeart/2008/layout/HorizontalMultiLevelHierarchy"/>
    <dgm:cxn modelId="{4674E0C1-DFE9-43DB-878E-B9000272B7C5}" type="presOf" srcId="{75BE7AA7-E764-4DBA-8662-8B874D0E2C71}" destId="{E271928D-A871-432A-BFAA-631779541A34}" srcOrd="0" destOrd="0" presId="urn:microsoft.com/office/officeart/2008/layout/HorizontalMultiLevelHierarchy"/>
    <dgm:cxn modelId="{73CE07C8-6CD2-4EF2-ACAC-B6A4DCAE662A}" type="presOf" srcId="{7FA8EAA6-1583-461D-86CA-089D03ACC331}" destId="{4098E5C0-68BA-45A7-BD93-60B1EE84DA71}" srcOrd="1" destOrd="0" presId="urn:microsoft.com/office/officeart/2008/layout/HorizontalMultiLevelHierarchy"/>
    <dgm:cxn modelId="{3CA41AE6-9FE4-4DCD-90F4-20201142811A}" type="presOf" srcId="{2A75E964-0A6F-4F39-8C02-1CEF6412C411}" destId="{21A48217-1682-4B49-BDF2-65818119471D}" srcOrd="0" destOrd="0" presId="urn:microsoft.com/office/officeart/2008/layout/HorizontalMultiLevelHierarchy"/>
    <dgm:cxn modelId="{5C6A3BEA-DA48-4D53-8397-28B7C51263CA}" type="presOf" srcId="{7FA8EAA6-1583-461D-86CA-089D03ACC331}" destId="{38E4C33D-80CB-4902-B306-42C63736B048}" srcOrd="0" destOrd="0" presId="urn:microsoft.com/office/officeart/2008/layout/HorizontalMultiLevelHierarchy"/>
    <dgm:cxn modelId="{44297FFC-B126-42C4-ACEC-42A8B5C2626C}" srcId="{213F87E9-3CB6-43F3-BDD9-AF655DC8A94E}" destId="{E3F65FB1-946C-46ED-BA90-ADD7037B0693}" srcOrd="6" destOrd="0" parTransId="{2A75E964-0A6F-4F39-8C02-1CEF6412C411}" sibTransId="{DC743F3F-F60A-466A-B66E-657A3ADFE9D4}"/>
    <dgm:cxn modelId="{868497FE-CB52-4DD5-8E16-F769723BF1F8}" srcId="{213F87E9-3CB6-43F3-BDD9-AF655DC8A94E}" destId="{6CB5276E-2C13-4316-A19E-2FD98AC04304}" srcOrd="5" destOrd="0" parTransId="{F98E3751-55EC-4DD6-994C-601E5B89CC3A}" sibTransId="{B4D826E9-8A38-4CA6-B121-D65570A60E02}"/>
    <dgm:cxn modelId="{42DDF175-A355-403E-90C4-2AF6122C6D31}" type="presParOf" srcId="{E271928D-A871-432A-BFAA-631779541A34}" destId="{54A7DC8C-39C9-41B5-8DB4-55287FF03C7F}" srcOrd="0" destOrd="0" presId="urn:microsoft.com/office/officeart/2008/layout/HorizontalMultiLevelHierarchy"/>
    <dgm:cxn modelId="{C279A715-F736-454C-A535-CF81CE5B7001}" type="presParOf" srcId="{54A7DC8C-39C9-41B5-8DB4-55287FF03C7F}" destId="{93D64AE0-437B-474E-B559-6C4BA4F78996}" srcOrd="0" destOrd="0" presId="urn:microsoft.com/office/officeart/2008/layout/HorizontalMultiLevelHierarchy"/>
    <dgm:cxn modelId="{A38E2AA3-8740-4C11-BFC4-8D4D0ACBAB9F}" type="presParOf" srcId="{54A7DC8C-39C9-41B5-8DB4-55287FF03C7F}" destId="{B1682B92-9119-416C-9912-8A85FD945470}" srcOrd="1" destOrd="0" presId="urn:microsoft.com/office/officeart/2008/layout/HorizontalMultiLevelHierarchy"/>
    <dgm:cxn modelId="{D0CDB7A3-BD79-4BF2-90CF-F22453D26DC3}" type="presParOf" srcId="{B1682B92-9119-416C-9912-8A85FD945470}" destId="{B099CB46-ED6D-4F23-9B51-09CD5555A42B}" srcOrd="0" destOrd="0" presId="urn:microsoft.com/office/officeart/2008/layout/HorizontalMultiLevelHierarchy"/>
    <dgm:cxn modelId="{2AD4FAED-065A-4A64-8801-0E7A838FA332}" type="presParOf" srcId="{B099CB46-ED6D-4F23-9B51-09CD5555A42B}" destId="{E08B7B35-36C5-478F-9EE0-1F7FB972EE20}" srcOrd="0" destOrd="0" presId="urn:microsoft.com/office/officeart/2008/layout/HorizontalMultiLevelHierarchy"/>
    <dgm:cxn modelId="{096F6580-7527-487E-98C8-BB3656533D02}" type="presParOf" srcId="{B1682B92-9119-416C-9912-8A85FD945470}" destId="{BEB9259B-758C-45BA-AED1-4DA000A45DE2}" srcOrd="1" destOrd="0" presId="urn:microsoft.com/office/officeart/2008/layout/HorizontalMultiLevelHierarchy"/>
    <dgm:cxn modelId="{C7000148-CDFA-40B3-B677-D04D824495A4}" type="presParOf" srcId="{BEB9259B-758C-45BA-AED1-4DA000A45DE2}" destId="{F7331C1E-8829-433D-B185-D0B2D65E745C}" srcOrd="0" destOrd="0" presId="urn:microsoft.com/office/officeart/2008/layout/HorizontalMultiLevelHierarchy"/>
    <dgm:cxn modelId="{ACA64921-C867-4D68-B5D7-E90E1AFB8520}" type="presParOf" srcId="{BEB9259B-758C-45BA-AED1-4DA000A45DE2}" destId="{A741B5FE-2DA6-4E02-A230-0C4086A191B0}" srcOrd="1" destOrd="0" presId="urn:microsoft.com/office/officeart/2008/layout/HorizontalMultiLevelHierarchy"/>
    <dgm:cxn modelId="{265A4960-4EC5-4ADD-9851-3A3701204FB5}" type="presParOf" srcId="{B1682B92-9119-416C-9912-8A85FD945470}" destId="{C209F552-C50C-4677-9A77-99F299393C1B}" srcOrd="2" destOrd="0" presId="urn:microsoft.com/office/officeart/2008/layout/HorizontalMultiLevelHierarchy"/>
    <dgm:cxn modelId="{FC8452FD-FAD2-480B-93B6-717349E41D52}" type="presParOf" srcId="{C209F552-C50C-4677-9A77-99F299393C1B}" destId="{9627AE6D-FD4D-4A11-9367-901BACFB1265}" srcOrd="0" destOrd="0" presId="urn:microsoft.com/office/officeart/2008/layout/HorizontalMultiLevelHierarchy"/>
    <dgm:cxn modelId="{687FCDBA-1814-40F1-898D-EBEBBD5A48DF}" type="presParOf" srcId="{B1682B92-9119-416C-9912-8A85FD945470}" destId="{AFA8FB13-B203-43DB-B7DA-A662A8D0AD1B}" srcOrd="3" destOrd="0" presId="urn:microsoft.com/office/officeart/2008/layout/HorizontalMultiLevelHierarchy"/>
    <dgm:cxn modelId="{25B2E3ED-1C45-4F80-89D5-5F7F31F14C7D}" type="presParOf" srcId="{AFA8FB13-B203-43DB-B7DA-A662A8D0AD1B}" destId="{ED1CBC9C-18BB-489C-84F2-A0CCA38A4DE3}" srcOrd="0" destOrd="0" presId="urn:microsoft.com/office/officeart/2008/layout/HorizontalMultiLevelHierarchy"/>
    <dgm:cxn modelId="{3353422D-0884-4A0C-A6BE-C2FE39A9E8A3}" type="presParOf" srcId="{AFA8FB13-B203-43DB-B7DA-A662A8D0AD1B}" destId="{42B6AA4E-EB2F-47C9-A1EA-CBAB246C6B70}" srcOrd="1" destOrd="0" presId="urn:microsoft.com/office/officeart/2008/layout/HorizontalMultiLevelHierarchy"/>
    <dgm:cxn modelId="{30EDBD46-F817-4EE7-94CB-738C6D782C75}" type="presParOf" srcId="{B1682B92-9119-416C-9912-8A85FD945470}" destId="{F9F98780-5468-48E4-A4B5-ADEA3C67FAEC}" srcOrd="4" destOrd="0" presId="urn:microsoft.com/office/officeart/2008/layout/HorizontalMultiLevelHierarchy"/>
    <dgm:cxn modelId="{69414D0A-C9AA-467A-9C87-10C0034E3595}" type="presParOf" srcId="{F9F98780-5468-48E4-A4B5-ADEA3C67FAEC}" destId="{C7F0DAB6-4D5E-4520-89AE-6BEE9A04CCF3}" srcOrd="0" destOrd="0" presId="urn:microsoft.com/office/officeart/2008/layout/HorizontalMultiLevelHierarchy"/>
    <dgm:cxn modelId="{284C20AA-C8BD-4FA9-B8A9-DB1A83C47ED1}" type="presParOf" srcId="{B1682B92-9119-416C-9912-8A85FD945470}" destId="{9EBCB2A5-F2A3-4A5D-B3AF-FE895383AF9B}" srcOrd="5" destOrd="0" presId="urn:microsoft.com/office/officeart/2008/layout/HorizontalMultiLevelHierarchy"/>
    <dgm:cxn modelId="{03E3B434-9C00-4F86-8265-61CBB6F73AC3}" type="presParOf" srcId="{9EBCB2A5-F2A3-4A5D-B3AF-FE895383AF9B}" destId="{750F0402-496D-462A-B702-22B50B2BE859}" srcOrd="0" destOrd="0" presId="urn:microsoft.com/office/officeart/2008/layout/HorizontalMultiLevelHierarchy"/>
    <dgm:cxn modelId="{20FB6656-9636-4447-ACED-D612FF74E881}" type="presParOf" srcId="{9EBCB2A5-F2A3-4A5D-B3AF-FE895383AF9B}" destId="{28F892F9-9793-4A2C-A095-B0A2633436FE}" srcOrd="1" destOrd="0" presId="urn:microsoft.com/office/officeart/2008/layout/HorizontalMultiLevelHierarchy"/>
    <dgm:cxn modelId="{7E272EB3-BEC5-4771-8CF5-A956D6DED3BC}" type="presParOf" srcId="{B1682B92-9119-416C-9912-8A85FD945470}" destId="{38E4C33D-80CB-4902-B306-42C63736B048}" srcOrd="6" destOrd="0" presId="urn:microsoft.com/office/officeart/2008/layout/HorizontalMultiLevelHierarchy"/>
    <dgm:cxn modelId="{AF89732E-2AB3-46B3-BD90-E5AB490EC917}" type="presParOf" srcId="{38E4C33D-80CB-4902-B306-42C63736B048}" destId="{4098E5C0-68BA-45A7-BD93-60B1EE84DA71}" srcOrd="0" destOrd="0" presId="urn:microsoft.com/office/officeart/2008/layout/HorizontalMultiLevelHierarchy"/>
    <dgm:cxn modelId="{5D3A55A8-ED4D-4A76-975E-3ADC9B057FC7}" type="presParOf" srcId="{B1682B92-9119-416C-9912-8A85FD945470}" destId="{99A00595-93A7-443F-BBA7-F0B4C85AC5FC}" srcOrd="7" destOrd="0" presId="urn:microsoft.com/office/officeart/2008/layout/HorizontalMultiLevelHierarchy"/>
    <dgm:cxn modelId="{CA018165-91E2-4E58-8ACE-F79DD99161AE}" type="presParOf" srcId="{99A00595-93A7-443F-BBA7-F0B4C85AC5FC}" destId="{41478C13-2E31-4B6E-8507-20669247700F}" srcOrd="0" destOrd="0" presId="urn:microsoft.com/office/officeart/2008/layout/HorizontalMultiLevelHierarchy"/>
    <dgm:cxn modelId="{D9D4864E-3764-4293-ABB7-C83D27BAE52F}" type="presParOf" srcId="{99A00595-93A7-443F-BBA7-F0B4C85AC5FC}" destId="{C582C2D5-9020-4D90-9453-1B3951AD17A1}" srcOrd="1" destOrd="0" presId="urn:microsoft.com/office/officeart/2008/layout/HorizontalMultiLevelHierarchy"/>
    <dgm:cxn modelId="{B7D05B22-F3BB-4026-BE57-62F0877AD677}" type="presParOf" srcId="{B1682B92-9119-416C-9912-8A85FD945470}" destId="{A68B8F9F-225C-427B-823F-86DE4362FB87}" srcOrd="8" destOrd="0" presId="urn:microsoft.com/office/officeart/2008/layout/HorizontalMultiLevelHierarchy"/>
    <dgm:cxn modelId="{E39D049A-1923-4453-9D19-206801F372F3}" type="presParOf" srcId="{A68B8F9F-225C-427B-823F-86DE4362FB87}" destId="{CFAE9B41-65DC-4E5D-A66C-6BB0EC025A2E}" srcOrd="0" destOrd="0" presId="urn:microsoft.com/office/officeart/2008/layout/HorizontalMultiLevelHierarchy"/>
    <dgm:cxn modelId="{AB097A99-9B9D-4825-ABEA-C98A887FBAD0}" type="presParOf" srcId="{B1682B92-9119-416C-9912-8A85FD945470}" destId="{76E1E697-B919-415C-BA9E-2ABD4CA8DE7A}" srcOrd="9" destOrd="0" presId="urn:microsoft.com/office/officeart/2008/layout/HorizontalMultiLevelHierarchy"/>
    <dgm:cxn modelId="{CA7B50AC-2F03-485D-A6F6-E3369945BF88}" type="presParOf" srcId="{76E1E697-B919-415C-BA9E-2ABD4CA8DE7A}" destId="{23FAF869-ADE2-4AD8-8C43-E3C39B01E2FD}" srcOrd="0" destOrd="0" presId="urn:microsoft.com/office/officeart/2008/layout/HorizontalMultiLevelHierarchy"/>
    <dgm:cxn modelId="{A7E1B3FF-A2A4-4301-84B0-FEF491F8C60A}" type="presParOf" srcId="{76E1E697-B919-415C-BA9E-2ABD4CA8DE7A}" destId="{731EA2E9-419D-48E1-9732-71710B728B42}" srcOrd="1" destOrd="0" presId="urn:microsoft.com/office/officeart/2008/layout/HorizontalMultiLevelHierarchy"/>
    <dgm:cxn modelId="{0AD85C16-F13E-474B-9272-5F796B000289}" type="presParOf" srcId="{B1682B92-9119-416C-9912-8A85FD945470}" destId="{CCBC6085-8279-44ED-B6F4-18CCD2DC0888}" srcOrd="10" destOrd="0" presId="urn:microsoft.com/office/officeart/2008/layout/HorizontalMultiLevelHierarchy"/>
    <dgm:cxn modelId="{99408CF7-97AB-4244-8408-7D18DE37139C}" type="presParOf" srcId="{CCBC6085-8279-44ED-B6F4-18CCD2DC0888}" destId="{FE742C6F-8BE7-42C7-B8CA-09285D1AD40D}" srcOrd="0" destOrd="0" presId="urn:microsoft.com/office/officeart/2008/layout/HorizontalMultiLevelHierarchy"/>
    <dgm:cxn modelId="{5DCA2535-1BC1-4796-88B6-671FB0D43FB5}" type="presParOf" srcId="{B1682B92-9119-416C-9912-8A85FD945470}" destId="{F8D099CC-4285-4A19-8943-7EC1464E3011}" srcOrd="11" destOrd="0" presId="urn:microsoft.com/office/officeart/2008/layout/HorizontalMultiLevelHierarchy"/>
    <dgm:cxn modelId="{C9B0235B-5ADA-4CD8-93EF-BCF6F39BD5D8}" type="presParOf" srcId="{F8D099CC-4285-4A19-8943-7EC1464E3011}" destId="{BAA5E65A-9689-4A5A-8FFB-37AE64D341C9}" srcOrd="0" destOrd="0" presId="urn:microsoft.com/office/officeart/2008/layout/HorizontalMultiLevelHierarchy"/>
    <dgm:cxn modelId="{8D15E4FE-CA6E-4E22-B7B3-FFBEBE99093C}" type="presParOf" srcId="{F8D099CC-4285-4A19-8943-7EC1464E3011}" destId="{1FBA67A0-58C2-4AC2-9B93-19D3A197975D}" srcOrd="1" destOrd="0" presId="urn:microsoft.com/office/officeart/2008/layout/HorizontalMultiLevelHierarchy"/>
    <dgm:cxn modelId="{104E325F-3666-4E32-BC66-6847850CD150}" type="presParOf" srcId="{B1682B92-9119-416C-9912-8A85FD945470}" destId="{21A48217-1682-4B49-BDF2-65818119471D}" srcOrd="12" destOrd="0" presId="urn:microsoft.com/office/officeart/2008/layout/HorizontalMultiLevelHierarchy"/>
    <dgm:cxn modelId="{BEA5AD09-30E5-4C06-8A45-31FA0BD22B6A}" type="presParOf" srcId="{21A48217-1682-4B49-BDF2-65818119471D}" destId="{FD45EDAB-78C1-47B8-B8B9-07A7588D5E2F}" srcOrd="0" destOrd="0" presId="urn:microsoft.com/office/officeart/2008/layout/HorizontalMultiLevelHierarchy"/>
    <dgm:cxn modelId="{1EAA85F6-ED61-49FB-8C18-4E3191911C0E}" type="presParOf" srcId="{B1682B92-9119-416C-9912-8A85FD945470}" destId="{C957C0DA-C5C4-4AC4-A750-FC3C649E47E5}" srcOrd="13" destOrd="0" presId="urn:microsoft.com/office/officeart/2008/layout/HorizontalMultiLevelHierarchy"/>
    <dgm:cxn modelId="{A7E513A7-697B-49FC-AD1E-1393C368345B}" type="presParOf" srcId="{C957C0DA-C5C4-4AC4-A750-FC3C649E47E5}" destId="{C38D4757-E370-4EF1-9BCF-41DE42E954EE}" srcOrd="0" destOrd="0" presId="urn:microsoft.com/office/officeart/2008/layout/HorizontalMultiLevelHierarchy"/>
    <dgm:cxn modelId="{10D1AEC3-5C32-4831-AD3A-CC50F6E4493B}" type="presParOf" srcId="{C957C0DA-C5C4-4AC4-A750-FC3C649E47E5}" destId="{6354DDAB-EB3D-498B-B1FE-2001BC0391B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01913C-8CDC-473F-8C79-F05FC286D690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02527FA-3E1E-45C0-AB28-63372ABB4A29}">
      <dgm:prSet/>
      <dgm:spPr/>
      <dgm:t>
        <a:bodyPr/>
        <a:lstStyle/>
        <a:p>
          <a:r>
            <a:rPr lang="it-IT" dirty="0"/>
            <a:t>Nel caso di una risposta «si» o anche «qualche volta» ad ognuno dei quesiti posti ,il sistema in automatico  apre un questionario dedicato.</a:t>
          </a:r>
          <a:endParaRPr lang="en-US" dirty="0"/>
        </a:p>
      </dgm:t>
    </dgm:pt>
    <dgm:pt modelId="{CE72994D-4AA3-489B-A43F-90357564A5F8}" type="parTrans" cxnId="{56069A11-D270-46F0-953B-1423BA3BF8F7}">
      <dgm:prSet/>
      <dgm:spPr/>
      <dgm:t>
        <a:bodyPr/>
        <a:lstStyle/>
        <a:p>
          <a:endParaRPr lang="en-US"/>
        </a:p>
      </dgm:t>
    </dgm:pt>
    <dgm:pt modelId="{66636543-0568-491A-A4C1-E2D8577149AA}" type="sibTrans" cxnId="{56069A11-D270-46F0-953B-1423BA3BF8F7}">
      <dgm:prSet/>
      <dgm:spPr/>
      <dgm:t>
        <a:bodyPr/>
        <a:lstStyle/>
        <a:p>
          <a:endParaRPr lang="en-US"/>
        </a:p>
      </dgm:t>
    </dgm:pt>
    <dgm:pt modelId="{99C5C434-CC2F-42AD-B261-21A255DFB0EB}">
      <dgm:prSet/>
      <dgm:spPr/>
      <dgm:t>
        <a:bodyPr/>
        <a:lstStyle/>
        <a:p>
          <a:r>
            <a:rPr lang="it-IT" dirty="0"/>
            <a:t>In questo </a:t>
          </a:r>
          <a:r>
            <a:rPr lang="it-IT" dirty="0" err="1"/>
            <a:t>caso,dato</a:t>
          </a:r>
          <a:r>
            <a:rPr lang="it-IT" dirty="0"/>
            <a:t> che il sistema ideato non vuole assolutamente sostituirsi ai necessari controlli  medici , il sistema si limita ad invitare l’utente a rivolgersi ad un medico specialista</a:t>
          </a:r>
          <a:endParaRPr lang="en-US" dirty="0"/>
        </a:p>
      </dgm:t>
    </dgm:pt>
    <dgm:pt modelId="{96DFF267-4188-43BC-ACB8-4FFC8A8CA69F}" type="parTrans" cxnId="{21A4FBBE-6E40-45A1-A51E-0900A54CFC05}">
      <dgm:prSet/>
      <dgm:spPr/>
      <dgm:t>
        <a:bodyPr/>
        <a:lstStyle/>
        <a:p>
          <a:endParaRPr lang="en-US"/>
        </a:p>
      </dgm:t>
    </dgm:pt>
    <dgm:pt modelId="{FAD85C07-EE4C-4489-9166-DA5AB2537A57}" type="sibTrans" cxnId="{21A4FBBE-6E40-45A1-A51E-0900A54CFC05}">
      <dgm:prSet/>
      <dgm:spPr/>
      <dgm:t>
        <a:bodyPr/>
        <a:lstStyle/>
        <a:p>
          <a:endParaRPr lang="en-US"/>
        </a:p>
      </dgm:t>
    </dgm:pt>
    <dgm:pt modelId="{4BAD6B4F-8DF9-4F6B-8F15-6AD4879F1179}" type="pres">
      <dgm:prSet presAssocID="{7C01913C-8CDC-473F-8C79-F05FC286D690}" presName="vert0" presStyleCnt="0">
        <dgm:presLayoutVars>
          <dgm:dir/>
          <dgm:animOne val="branch"/>
          <dgm:animLvl val="lvl"/>
        </dgm:presLayoutVars>
      </dgm:prSet>
      <dgm:spPr/>
    </dgm:pt>
    <dgm:pt modelId="{23CA5353-6C71-4D8C-B66E-28312F67A5E9}" type="pres">
      <dgm:prSet presAssocID="{802527FA-3E1E-45C0-AB28-63372ABB4A29}" presName="thickLine" presStyleLbl="alignNode1" presStyleIdx="0" presStyleCnt="2"/>
      <dgm:spPr/>
    </dgm:pt>
    <dgm:pt modelId="{A7A69531-67EC-4ACC-ABB1-1953E90B9C6F}" type="pres">
      <dgm:prSet presAssocID="{802527FA-3E1E-45C0-AB28-63372ABB4A29}" presName="horz1" presStyleCnt="0"/>
      <dgm:spPr/>
    </dgm:pt>
    <dgm:pt modelId="{C7323F8C-00C7-4E9A-A8EE-5603C56CD143}" type="pres">
      <dgm:prSet presAssocID="{802527FA-3E1E-45C0-AB28-63372ABB4A29}" presName="tx1" presStyleLbl="revTx" presStyleIdx="0" presStyleCnt="2"/>
      <dgm:spPr/>
    </dgm:pt>
    <dgm:pt modelId="{15A124E8-B3AE-4EF7-9A95-584599340D2A}" type="pres">
      <dgm:prSet presAssocID="{802527FA-3E1E-45C0-AB28-63372ABB4A29}" presName="vert1" presStyleCnt="0"/>
      <dgm:spPr/>
    </dgm:pt>
    <dgm:pt modelId="{2AC75790-5089-4E72-B78D-67EE31F273C8}" type="pres">
      <dgm:prSet presAssocID="{99C5C434-CC2F-42AD-B261-21A255DFB0EB}" presName="thickLine" presStyleLbl="alignNode1" presStyleIdx="1" presStyleCnt="2"/>
      <dgm:spPr/>
    </dgm:pt>
    <dgm:pt modelId="{FE1952E0-87A7-42D4-A992-3C14567463FD}" type="pres">
      <dgm:prSet presAssocID="{99C5C434-CC2F-42AD-B261-21A255DFB0EB}" presName="horz1" presStyleCnt="0"/>
      <dgm:spPr/>
    </dgm:pt>
    <dgm:pt modelId="{04A7376D-B615-4D64-B6DB-CAA8CE888073}" type="pres">
      <dgm:prSet presAssocID="{99C5C434-CC2F-42AD-B261-21A255DFB0EB}" presName="tx1" presStyleLbl="revTx" presStyleIdx="1" presStyleCnt="2"/>
      <dgm:spPr/>
    </dgm:pt>
    <dgm:pt modelId="{61B4F13D-2ECA-41D9-ABF3-D738480FF590}" type="pres">
      <dgm:prSet presAssocID="{99C5C434-CC2F-42AD-B261-21A255DFB0EB}" presName="vert1" presStyleCnt="0"/>
      <dgm:spPr/>
    </dgm:pt>
  </dgm:ptLst>
  <dgm:cxnLst>
    <dgm:cxn modelId="{50B60508-2A80-4D1A-BBE8-14A66B22145F}" type="presOf" srcId="{802527FA-3E1E-45C0-AB28-63372ABB4A29}" destId="{C7323F8C-00C7-4E9A-A8EE-5603C56CD143}" srcOrd="0" destOrd="0" presId="urn:microsoft.com/office/officeart/2008/layout/LinedList"/>
    <dgm:cxn modelId="{56069A11-D270-46F0-953B-1423BA3BF8F7}" srcId="{7C01913C-8CDC-473F-8C79-F05FC286D690}" destId="{802527FA-3E1E-45C0-AB28-63372ABB4A29}" srcOrd="0" destOrd="0" parTransId="{CE72994D-4AA3-489B-A43F-90357564A5F8}" sibTransId="{66636543-0568-491A-A4C1-E2D8577149AA}"/>
    <dgm:cxn modelId="{CC799F65-8F64-4B4A-871D-6CF1A48E5F35}" type="presOf" srcId="{7C01913C-8CDC-473F-8C79-F05FC286D690}" destId="{4BAD6B4F-8DF9-4F6B-8F15-6AD4879F1179}" srcOrd="0" destOrd="0" presId="urn:microsoft.com/office/officeart/2008/layout/LinedList"/>
    <dgm:cxn modelId="{21A4FBBE-6E40-45A1-A51E-0900A54CFC05}" srcId="{7C01913C-8CDC-473F-8C79-F05FC286D690}" destId="{99C5C434-CC2F-42AD-B261-21A255DFB0EB}" srcOrd="1" destOrd="0" parTransId="{96DFF267-4188-43BC-ACB8-4FFC8A8CA69F}" sibTransId="{FAD85C07-EE4C-4489-9166-DA5AB2537A57}"/>
    <dgm:cxn modelId="{5EC4E8E2-2595-436B-9F18-0449577F5989}" type="presOf" srcId="{99C5C434-CC2F-42AD-B261-21A255DFB0EB}" destId="{04A7376D-B615-4D64-B6DB-CAA8CE888073}" srcOrd="0" destOrd="0" presId="urn:microsoft.com/office/officeart/2008/layout/LinedList"/>
    <dgm:cxn modelId="{3F9B4FF8-D316-42ED-87DE-ED8CD963F39C}" type="presParOf" srcId="{4BAD6B4F-8DF9-4F6B-8F15-6AD4879F1179}" destId="{23CA5353-6C71-4D8C-B66E-28312F67A5E9}" srcOrd="0" destOrd="0" presId="urn:microsoft.com/office/officeart/2008/layout/LinedList"/>
    <dgm:cxn modelId="{E832BF44-D14B-4646-9155-687AA39A6C19}" type="presParOf" srcId="{4BAD6B4F-8DF9-4F6B-8F15-6AD4879F1179}" destId="{A7A69531-67EC-4ACC-ABB1-1953E90B9C6F}" srcOrd="1" destOrd="0" presId="urn:microsoft.com/office/officeart/2008/layout/LinedList"/>
    <dgm:cxn modelId="{6CB35A93-7B37-4CB9-A53C-80B3033A4F80}" type="presParOf" srcId="{A7A69531-67EC-4ACC-ABB1-1953E90B9C6F}" destId="{C7323F8C-00C7-4E9A-A8EE-5603C56CD143}" srcOrd="0" destOrd="0" presId="urn:microsoft.com/office/officeart/2008/layout/LinedList"/>
    <dgm:cxn modelId="{F4EC77F2-DFBA-481D-94CE-DD8787861AB2}" type="presParOf" srcId="{A7A69531-67EC-4ACC-ABB1-1953E90B9C6F}" destId="{15A124E8-B3AE-4EF7-9A95-584599340D2A}" srcOrd="1" destOrd="0" presId="urn:microsoft.com/office/officeart/2008/layout/LinedList"/>
    <dgm:cxn modelId="{121D9CF5-D3A1-4B5B-A719-923EEAAA0C17}" type="presParOf" srcId="{4BAD6B4F-8DF9-4F6B-8F15-6AD4879F1179}" destId="{2AC75790-5089-4E72-B78D-67EE31F273C8}" srcOrd="2" destOrd="0" presId="urn:microsoft.com/office/officeart/2008/layout/LinedList"/>
    <dgm:cxn modelId="{84F89D31-8E08-4F35-BF94-4527F051CC88}" type="presParOf" srcId="{4BAD6B4F-8DF9-4F6B-8F15-6AD4879F1179}" destId="{FE1952E0-87A7-42D4-A992-3C14567463FD}" srcOrd="3" destOrd="0" presId="urn:microsoft.com/office/officeart/2008/layout/LinedList"/>
    <dgm:cxn modelId="{62457A4F-9264-4AE4-9569-CC2435542E4B}" type="presParOf" srcId="{FE1952E0-87A7-42D4-A992-3C14567463FD}" destId="{04A7376D-B615-4D64-B6DB-CAA8CE888073}" srcOrd="0" destOrd="0" presId="urn:microsoft.com/office/officeart/2008/layout/LinedList"/>
    <dgm:cxn modelId="{E0C21572-68BE-4771-B6CD-DB8AFADD8349}" type="presParOf" srcId="{FE1952E0-87A7-42D4-A992-3C14567463FD}" destId="{61B4F13D-2ECA-41D9-ABF3-D738480FF5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DB6118-6D9C-44F3-8A8B-E4A50D033D09}" type="doc">
      <dgm:prSet loTypeId="urn:microsoft.com/office/officeart/2005/8/layout/equation2" loCatId="process" qsTypeId="urn:microsoft.com/office/officeart/2005/8/quickstyle/simple1" qsCatId="simple" csTypeId="urn:microsoft.com/office/officeart/2005/8/colors/accent0_3" csCatId="mainScheme" phldr="1"/>
      <dgm:spPr/>
    </dgm:pt>
    <dgm:pt modelId="{91CCA952-7FBD-4FF2-88F2-4D55D367F98F}">
      <dgm:prSet phldrT="[Text]"/>
      <dgm:spPr/>
      <dgm:t>
        <a:bodyPr/>
        <a:lstStyle/>
        <a:p>
          <a:r>
            <a:rPr lang="it-IT" dirty="0"/>
            <a:t>ATTIVITA’ FISICA</a:t>
          </a:r>
        </a:p>
      </dgm:t>
    </dgm:pt>
    <dgm:pt modelId="{26CF5FD8-D43B-4A57-ADE0-075B004E22E4}" type="parTrans" cxnId="{CC5E3604-3B7F-4610-A132-85D506CD6636}">
      <dgm:prSet/>
      <dgm:spPr/>
      <dgm:t>
        <a:bodyPr/>
        <a:lstStyle/>
        <a:p>
          <a:endParaRPr lang="it-IT"/>
        </a:p>
      </dgm:t>
    </dgm:pt>
    <dgm:pt modelId="{C92A866D-FE59-4898-B9F7-917862214842}" type="sibTrans" cxnId="{CC5E3604-3B7F-4610-A132-85D506CD6636}">
      <dgm:prSet/>
      <dgm:spPr/>
      <dgm:t>
        <a:bodyPr/>
        <a:lstStyle/>
        <a:p>
          <a:endParaRPr lang="it-IT"/>
        </a:p>
      </dgm:t>
    </dgm:pt>
    <dgm:pt modelId="{B3D6C101-B89E-4B48-893C-A1FADC5D8F48}">
      <dgm:prSet phldrT="[Text]"/>
      <dgm:spPr/>
      <dgm:t>
        <a:bodyPr/>
        <a:lstStyle/>
        <a:p>
          <a:r>
            <a:rPr lang="it-IT" dirty="0"/>
            <a:t>ATTIVITA’ PSITICA</a:t>
          </a:r>
        </a:p>
      </dgm:t>
    </dgm:pt>
    <dgm:pt modelId="{F2F9F354-7B82-4D90-8CB7-2BEF2699DF2E}" type="parTrans" cxnId="{AEF2E7E1-5A55-4133-BE45-FC550F1F6789}">
      <dgm:prSet/>
      <dgm:spPr/>
      <dgm:t>
        <a:bodyPr/>
        <a:lstStyle/>
        <a:p>
          <a:endParaRPr lang="it-IT"/>
        </a:p>
      </dgm:t>
    </dgm:pt>
    <dgm:pt modelId="{CE20B510-6BCD-4AE4-8B1D-2058064C1024}" type="sibTrans" cxnId="{AEF2E7E1-5A55-4133-BE45-FC550F1F6789}">
      <dgm:prSet/>
      <dgm:spPr/>
      <dgm:t>
        <a:bodyPr/>
        <a:lstStyle/>
        <a:p>
          <a:endParaRPr lang="it-IT"/>
        </a:p>
      </dgm:t>
    </dgm:pt>
    <dgm:pt modelId="{6899293F-1532-4177-81E0-D92D61038CB6}">
      <dgm:prSet phldrT="[Text]"/>
      <dgm:spPr/>
      <dgm:t>
        <a:bodyPr/>
        <a:lstStyle/>
        <a:p>
          <a:r>
            <a:rPr lang="it-IT" dirty="0"/>
            <a:t>MAGGIOR BENESSERE</a:t>
          </a:r>
        </a:p>
      </dgm:t>
    </dgm:pt>
    <dgm:pt modelId="{534B1A7F-A6CF-45E0-B98F-72BAA5AAEBF3}" type="parTrans" cxnId="{A7247002-7902-474C-90B1-3B20FA523EA8}">
      <dgm:prSet/>
      <dgm:spPr/>
      <dgm:t>
        <a:bodyPr/>
        <a:lstStyle/>
        <a:p>
          <a:endParaRPr lang="it-IT"/>
        </a:p>
      </dgm:t>
    </dgm:pt>
    <dgm:pt modelId="{07FE384F-11A7-4C80-97AA-78C887E8D361}" type="sibTrans" cxnId="{A7247002-7902-474C-90B1-3B20FA523EA8}">
      <dgm:prSet/>
      <dgm:spPr/>
      <dgm:t>
        <a:bodyPr/>
        <a:lstStyle/>
        <a:p>
          <a:endParaRPr lang="it-IT"/>
        </a:p>
      </dgm:t>
    </dgm:pt>
    <dgm:pt modelId="{E4CC728E-5202-47F2-8A6D-3901441B226D}" type="pres">
      <dgm:prSet presAssocID="{4FDB6118-6D9C-44F3-8A8B-E4A50D033D09}" presName="Name0" presStyleCnt="0">
        <dgm:presLayoutVars>
          <dgm:dir/>
          <dgm:resizeHandles val="exact"/>
        </dgm:presLayoutVars>
      </dgm:prSet>
      <dgm:spPr/>
    </dgm:pt>
    <dgm:pt modelId="{F44B0B18-59C3-44EC-8017-F9932588702E}" type="pres">
      <dgm:prSet presAssocID="{4FDB6118-6D9C-44F3-8A8B-E4A50D033D09}" presName="vNodes" presStyleCnt="0"/>
      <dgm:spPr/>
    </dgm:pt>
    <dgm:pt modelId="{6B0C802C-1FD9-41D7-AEF0-FBC1BB98A824}" type="pres">
      <dgm:prSet presAssocID="{91CCA952-7FBD-4FF2-88F2-4D55D367F98F}" presName="node" presStyleLbl="node1" presStyleIdx="0" presStyleCnt="3">
        <dgm:presLayoutVars>
          <dgm:bulletEnabled val="1"/>
        </dgm:presLayoutVars>
      </dgm:prSet>
      <dgm:spPr/>
    </dgm:pt>
    <dgm:pt modelId="{1545EEB7-3833-437B-94CA-A902674F9F4A}" type="pres">
      <dgm:prSet presAssocID="{C92A866D-FE59-4898-B9F7-917862214842}" presName="spacerT" presStyleCnt="0"/>
      <dgm:spPr/>
    </dgm:pt>
    <dgm:pt modelId="{80EC2DE3-E398-4E65-8FF9-77CBB8572165}" type="pres">
      <dgm:prSet presAssocID="{C92A866D-FE59-4898-B9F7-917862214842}" presName="sibTrans" presStyleLbl="sibTrans2D1" presStyleIdx="0" presStyleCnt="2"/>
      <dgm:spPr/>
    </dgm:pt>
    <dgm:pt modelId="{4B6593D1-569E-4FF0-ACEB-8105B0D96461}" type="pres">
      <dgm:prSet presAssocID="{C92A866D-FE59-4898-B9F7-917862214842}" presName="spacerB" presStyleCnt="0"/>
      <dgm:spPr/>
    </dgm:pt>
    <dgm:pt modelId="{DE5B6C61-8A78-4975-81BC-228C00703C10}" type="pres">
      <dgm:prSet presAssocID="{B3D6C101-B89E-4B48-893C-A1FADC5D8F48}" presName="node" presStyleLbl="node1" presStyleIdx="1" presStyleCnt="3">
        <dgm:presLayoutVars>
          <dgm:bulletEnabled val="1"/>
        </dgm:presLayoutVars>
      </dgm:prSet>
      <dgm:spPr/>
    </dgm:pt>
    <dgm:pt modelId="{0AB3CA1C-637F-4212-800A-70C6977723E7}" type="pres">
      <dgm:prSet presAssocID="{4FDB6118-6D9C-44F3-8A8B-E4A50D033D09}" presName="sibTransLast" presStyleLbl="sibTrans2D1" presStyleIdx="1" presStyleCnt="2"/>
      <dgm:spPr/>
    </dgm:pt>
    <dgm:pt modelId="{40BF4BCB-1F2E-4098-87E9-732815366F0C}" type="pres">
      <dgm:prSet presAssocID="{4FDB6118-6D9C-44F3-8A8B-E4A50D033D09}" presName="connectorText" presStyleLbl="sibTrans2D1" presStyleIdx="1" presStyleCnt="2"/>
      <dgm:spPr/>
    </dgm:pt>
    <dgm:pt modelId="{B62AA8DA-A170-4761-B6F0-175842739EFC}" type="pres">
      <dgm:prSet presAssocID="{4FDB6118-6D9C-44F3-8A8B-E4A50D033D0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A7247002-7902-474C-90B1-3B20FA523EA8}" srcId="{4FDB6118-6D9C-44F3-8A8B-E4A50D033D09}" destId="{6899293F-1532-4177-81E0-D92D61038CB6}" srcOrd="2" destOrd="0" parTransId="{534B1A7F-A6CF-45E0-B98F-72BAA5AAEBF3}" sibTransId="{07FE384F-11A7-4C80-97AA-78C887E8D361}"/>
    <dgm:cxn modelId="{CC5E3604-3B7F-4610-A132-85D506CD6636}" srcId="{4FDB6118-6D9C-44F3-8A8B-E4A50D033D09}" destId="{91CCA952-7FBD-4FF2-88F2-4D55D367F98F}" srcOrd="0" destOrd="0" parTransId="{26CF5FD8-D43B-4A57-ADE0-075B004E22E4}" sibTransId="{C92A866D-FE59-4898-B9F7-917862214842}"/>
    <dgm:cxn modelId="{D4D2DF2D-AECE-4A47-80B0-D90C6939BA7F}" type="presOf" srcId="{CE20B510-6BCD-4AE4-8B1D-2058064C1024}" destId="{40BF4BCB-1F2E-4098-87E9-732815366F0C}" srcOrd="1" destOrd="0" presId="urn:microsoft.com/office/officeart/2005/8/layout/equation2"/>
    <dgm:cxn modelId="{FD00A466-2798-42C9-8533-515F33E9CAAD}" type="presOf" srcId="{C92A866D-FE59-4898-B9F7-917862214842}" destId="{80EC2DE3-E398-4E65-8FF9-77CBB8572165}" srcOrd="0" destOrd="0" presId="urn:microsoft.com/office/officeart/2005/8/layout/equation2"/>
    <dgm:cxn modelId="{BE703968-4D5B-4084-B683-CD8F8034C0BC}" type="presOf" srcId="{4FDB6118-6D9C-44F3-8A8B-E4A50D033D09}" destId="{E4CC728E-5202-47F2-8A6D-3901441B226D}" srcOrd="0" destOrd="0" presId="urn:microsoft.com/office/officeart/2005/8/layout/equation2"/>
    <dgm:cxn modelId="{D63D5068-2B81-4247-AB47-67D3CB833A2D}" type="presOf" srcId="{B3D6C101-B89E-4B48-893C-A1FADC5D8F48}" destId="{DE5B6C61-8A78-4975-81BC-228C00703C10}" srcOrd="0" destOrd="0" presId="urn:microsoft.com/office/officeart/2005/8/layout/equation2"/>
    <dgm:cxn modelId="{D012A17A-8129-4CB9-A044-D650C737CE21}" type="presOf" srcId="{6899293F-1532-4177-81E0-D92D61038CB6}" destId="{B62AA8DA-A170-4761-B6F0-175842739EFC}" srcOrd="0" destOrd="0" presId="urn:microsoft.com/office/officeart/2005/8/layout/equation2"/>
    <dgm:cxn modelId="{1CBC89A9-A92C-4D0B-ADF0-E9CCFDF08297}" type="presOf" srcId="{91CCA952-7FBD-4FF2-88F2-4D55D367F98F}" destId="{6B0C802C-1FD9-41D7-AEF0-FBC1BB98A824}" srcOrd="0" destOrd="0" presId="urn:microsoft.com/office/officeart/2005/8/layout/equation2"/>
    <dgm:cxn modelId="{AEF2E7E1-5A55-4133-BE45-FC550F1F6789}" srcId="{4FDB6118-6D9C-44F3-8A8B-E4A50D033D09}" destId="{B3D6C101-B89E-4B48-893C-A1FADC5D8F48}" srcOrd="1" destOrd="0" parTransId="{F2F9F354-7B82-4D90-8CB7-2BEF2699DF2E}" sibTransId="{CE20B510-6BCD-4AE4-8B1D-2058064C1024}"/>
    <dgm:cxn modelId="{2D31E1EF-D692-4AED-B012-04F228CC148D}" type="presOf" srcId="{CE20B510-6BCD-4AE4-8B1D-2058064C1024}" destId="{0AB3CA1C-637F-4212-800A-70C6977723E7}" srcOrd="0" destOrd="0" presId="urn:microsoft.com/office/officeart/2005/8/layout/equation2"/>
    <dgm:cxn modelId="{6085DD1E-93D3-45B6-B65F-6B2AA6A10DDE}" type="presParOf" srcId="{E4CC728E-5202-47F2-8A6D-3901441B226D}" destId="{F44B0B18-59C3-44EC-8017-F9932588702E}" srcOrd="0" destOrd="0" presId="urn:microsoft.com/office/officeart/2005/8/layout/equation2"/>
    <dgm:cxn modelId="{43F5FDF2-25CC-4C3F-BA49-ED71F8C6A367}" type="presParOf" srcId="{F44B0B18-59C3-44EC-8017-F9932588702E}" destId="{6B0C802C-1FD9-41D7-AEF0-FBC1BB98A824}" srcOrd="0" destOrd="0" presId="urn:microsoft.com/office/officeart/2005/8/layout/equation2"/>
    <dgm:cxn modelId="{4A7A6AD6-F6D3-4CFB-95B0-F331DBE93C6E}" type="presParOf" srcId="{F44B0B18-59C3-44EC-8017-F9932588702E}" destId="{1545EEB7-3833-437B-94CA-A902674F9F4A}" srcOrd="1" destOrd="0" presId="urn:microsoft.com/office/officeart/2005/8/layout/equation2"/>
    <dgm:cxn modelId="{384B982C-A023-4E25-BD9B-80374228530E}" type="presParOf" srcId="{F44B0B18-59C3-44EC-8017-F9932588702E}" destId="{80EC2DE3-E398-4E65-8FF9-77CBB8572165}" srcOrd="2" destOrd="0" presId="urn:microsoft.com/office/officeart/2005/8/layout/equation2"/>
    <dgm:cxn modelId="{4EFF8B46-180C-4EB8-8086-AB9F823C69EA}" type="presParOf" srcId="{F44B0B18-59C3-44EC-8017-F9932588702E}" destId="{4B6593D1-569E-4FF0-ACEB-8105B0D96461}" srcOrd="3" destOrd="0" presId="urn:microsoft.com/office/officeart/2005/8/layout/equation2"/>
    <dgm:cxn modelId="{8D9E62FA-14AA-490F-B3B7-13665D78BDB0}" type="presParOf" srcId="{F44B0B18-59C3-44EC-8017-F9932588702E}" destId="{DE5B6C61-8A78-4975-81BC-228C00703C10}" srcOrd="4" destOrd="0" presId="urn:microsoft.com/office/officeart/2005/8/layout/equation2"/>
    <dgm:cxn modelId="{E34041EE-BB4E-4500-98ED-CFD4924C3A4B}" type="presParOf" srcId="{E4CC728E-5202-47F2-8A6D-3901441B226D}" destId="{0AB3CA1C-637F-4212-800A-70C6977723E7}" srcOrd="1" destOrd="0" presId="urn:microsoft.com/office/officeart/2005/8/layout/equation2"/>
    <dgm:cxn modelId="{4F90B318-85E7-4066-BF24-AC4F071DE5EB}" type="presParOf" srcId="{0AB3CA1C-637F-4212-800A-70C6977723E7}" destId="{40BF4BCB-1F2E-4098-87E9-732815366F0C}" srcOrd="0" destOrd="0" presId="urn:microsoft.com/office/officeart/2005/8/layout/equation2"/>
    <dgm:cxn modelId="{8869768D-3FE2-4DC0-BD7E-1D981EA35193}" type="presParOf" srcId="{E4CC728E-5202-47F2-8A6D-3901441B226D}" destId="{B62AA8DA-A170-4761-B6F0-175842739EF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E02AA6-5340-4CDD-8BED-086557718D8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EF3DE77-7601-4888-9586-F703A54B476B}">
      <dgm:prSet/>
      <dgm:spPr/>
      <dgm:t>
        <a:bodyPr/>
        <a:lstStyle/>
        <a:p>
          <a:r>
            <a:rPr lang="it-IT" b="1"/>
            <a:t>Istituto mondiale della sanita’ </a:t>
          </a:r>
          <a:endParaRPr lang="en-US"/>
        </a:p>
      </dgm:t>
    </dgm:pt>
    <dgm:pt modelId="{2D7727A0-BC38-41BE-9ACD-66D086C7A0AE}" type="parTrans" cxnId="{5F5E4152-8AE5-476D-AA51-A31C61A55550}">
      <dgm:prSet/>
      <dgm:spPr/>
      <dgm:t>
        <a:bodyPr/>
        <a:lstStyle/>
        <a:p>
          <a:endParaRPr lang="en-US"/>
        </a:p>
      </dgm:t>
    </dgm:pt>
    <dgm:pt modelId="{705D9C3B-FED2-4E69-A803-C20469701E8B}" type="sibTrans" cxnId="{5F5E4152-8AE5-476D-AA51-A31C61A55550}">
      <dgm:prSet/>
      <dgm:spPr/>
      <dgm:t>
        <a:bodyPr/>
        <a:lstStyle/>
        <a:p>
          <a:endParaRPr lang="en-US"/>
        </a:p>
      </dgm:t>
    </dgm:pt>
    <dgm:pt modelId="{60770458-96BC-4AA6-B64C-F6C3EDD8089F}">
      <dgm:prSet/>
      <dgm:spPr/>
      <dgm:t>
        <a:bodyPr/>
        <a:lstStyle/>
        <a:p>
          <a:r>
            <a:rPr lang="it-IT" b="1"/>
            <a:t>Commissione europea</a:t>
          </a:r>
          <a:endParaRPr lang="en-US"/>
        </a:p>
      </dgm:t>
    </dgm:pt>
    <dgm:pt modelId="{9084437D-9B51-4BED-ADA7-845D31E61070}" type="parTrans" cxnId="{DDDCE729-3D63-4E89-A6CF-2BE8057BCE27}">
      <dgm:prSet/>
      <dgm:spPr/>
      <dgm:t>
        <a:bodyPr/>
        <a:lstStyle/>
        <a:p>
          <a:endParaRPr lang="en-US"/>
        </a:p>
      </dgm:t>
    </dgm:pt>
    <dgm:pt modelId="{484EAF92-4A4E-4DBC-B59C-9291D7C4CF27}" type="sibTrans" cxnId="{DDDCE729-3D63-4E89-A6CF-2BE8057BCE27}">
      <dgm:prSet/>
      <dgm:spPr/>
      <dgm:t>
        <a:bodyPr/>
        <a:lstStyle/>
        <a:p>
          <a:endParaRPr lang="en-US"/>
        </a:p>
      </dgm:t>
    </dgm:pt>
    <dgm:pt modelId="{E6E5D600-6871-4DBC-ADD0-8C6068069C30}">
      <dgm:prSet/>
      <dgm:spPr/>
      <dgm:t>
        <a:bodyPr/>
        <a:lstStyle/>
        <a:p>
          <a:r>
            <a:rPr lang="it-IT" b="1"/>
            <a:t>Stato italiano</a:t>
          </a:r>
          <a:endParaRPr lang="en-US"/>
        </a:p>
      </dgm:t>
    </dgm:pt>
    <dgm:pt modelId="{C9EE1313-E687-4BFE-8931-DB610508DE68}" type="parTrans" cxnId="{2EDA1F5D-F491-42AA-9A24-8A9A851F335E}">
      <dgm:prSet/>
      <dgm:spPr/>
      <dgm:t>
        <a:bodyPr/>
        <a:lstStyle/>
        <a:p>
          <a:endParaRPr lang="en-US"/>
        </a:p>
      </dgm:t>
    </dgm:pt>
    <dgm:pt modelId="{26BA3329-57BA-4CC8-A7C4-6BEF2A247A1B}" type="sibTrans" cxnId="{2EDA1F5D-F491-42AA-9A24-8A9A851F335E}">
      <dgm:prSet/>
      <dgm:spPr/>
      <dgm:t>
        <a:bodyPr/>
        <a:lstStyle/>
        <a:p>
          <a:endParaRPr lang="en-US"/>
        </a:p>
      </dgm:t>
    </dgm:pt>
    <dgm:pt modelId="{FE5AA17E-8240-4300-BD40-EAF7D74DFA81}">
      <dgm:prSet/>
      <dgm:spPr/>
      <dgm:t>
        <a:bodyPr/>
        <a:lstStyle/>
        <a:p>
          <a:r>
            <a:rPr lang="it-IT" b="1"/>
            <a:t>Leggi regionali</a:t>
          </a:r>
          <a:endParaRPr lang="en-US"/>
        </a:p>
      </dgm:t>
    </dgm:pt>
    <dgm:pt modelId="{125E3338-16A8-467C-B560-748F432880ED}" type="parTrans" cxnId="{3D931F9D-26FD-422F-A1DE-4B6BC2826C66}">
      <dgm:prSet/>
      <dgm:spPr/>
      <dgm:t>
        <a:bodyPr/>
        <a:lstStyle/>
        <a:p>
          <a:endParaRPr lang="en-US"/>
        </a:p>
      </dgm:t>
    </dgm:pt>
    <dgm:pt modelId="{3DDA7977-357E-4ED2-802F-52E0B4365A8C}" type="sibTrans" cxnId="{3D931F9D-26FD-422F-A1DE-4B6BC2826C66}">
      <dgm:prSet/>
      <dgm:spPr/>
      <dgm:t>
        <a:bodyPr/>
        <a:lstStyle/>
        <a:p>
          <a:endParaRPr lang="en-US"/>
        </a:p>
      </dgm:t>
    </dgm:pt>
    <dgm:pt modelId="{562D9D27-A5BE-4D78-AAC5-BE3ADE9FDAB6}">
      <dgm:prSet/>
      <dgm:spPr/>
      <dgm:t>
        <a:bodyPr/>
        <a:lstStyle/>
        <a:p>
          <a:r>
            <a:rPr lang="it-IT" b="1"/>
            <a:t>Iniziative comunali</a:t>
          </a:r>
          <a:endParaRPr lang="en-US"/>
        </a:p>
      </dgm:t>
    </dgm:pt>
    <dgm:pt modelId="{EBAF395A-B5B3-45DC-87E8-9AEE9E330051}" type="parTrans" cxnId="{BA64306F-584A-43B7-AE26-A6480C59F518}">
      <dgm:prSet/>
      <dgm:spPr/>
      <dgm:t>
        <a:bodyPr/>
        <a:lstStyle/>
        <a:p>
          <a:endParaRPr lang="en-US"/>
        </a:p>
      </dgm:t>
    </dgm:pt>
    <dgm:pt modelId="{224A1242-4B11-4626-B8C4-F69E85FFF99D}" type="sibTrans" cxnId="{BA64306F-584A-43B7-AE26-A6480C59F518}">
      <dgm:prSet/>
      <dgm:spPr/>
      <dgm:t>
        <a:bodyPr/>
        <a:lstStyle/>
        <a:p>
          <a:endParaRPr lang="en-US"/>
        </a:p>
      </dgm:t>
    </dgm:pt>
    <dgm:pt modelId="{7361B838-606E-44DB-9299-90E5DBCEA02D}" type="pres">
      <dgm:prSet presAssocID="{92E02AA6-5340-4CDD-8BED-086557718D86}" presName="linear" presStyleCnt="0">
        <dgm:presLayoutVars>
          <dgm:animLvl val="lvl"/>
          <dgm:resizeHandles val="exact"/>
        </dgm:presLayoutVars>
      </dgm:prSet>
      <dgm:spPr/>
    </dgm:pt>
    <dgm:pt modelId="{2C85C45F-54AB-47E2-A2AB-A98BA0797CCE}" type="pres">
      <dgm:prSet presAssocID="{DEF3DE77-7601-4888-9586-F703A54B476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B55EDC5-FAB3-40BF-9B21-879916EF8077}" type="pres">
      <dgm:prSet presAssocID="{705D9C3B-FED2-4E69-A803-C20469701E8B}" presName="spacer" presStyleCnt="0"/>
      <dgm:spPr/>
    </dgm:pt>
    <dgm:pt modelId="{42CF565B-8DAB-4081-BF5A-43E297DD2911}" type="pres">
      <dgm:prSet presAssocID="{60770458-96BC-4AA6-B64C-F6C3EDD8089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0C6F280-46FD-4ECD-BA75-C52D014AF795}" type="pres">
      <dgm:prSet presAssocID="{484EAF92-4A4E-4DBC-B59C-9291D7C4CF27}" presName="spacer" presStyleCnt="0"/>
      <dgm:spPr/>
    </dgm:pt>
    <dgm:pt modelId="{E7DAC8FB-4FE7-442A-8844-5D995B907839}" type="pres">
      <dgm:prSet presAssocID="{E6E5D600-6871-4DBC-ADD0-8C6068069C3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DFA61EC-3165-4888-B418-418208631FFE}" type="pres">
      <dgm:prSet presAssocID="{26BA3329-57BA-4CC8-A7C4-6BEF2A247A1B}" presName="spacer" presStyleCnt="0"/>
      <dgm:spPr/>
    </dgm:pt>
    <dgm:pt modelId="{CDA5EB76-8942-418E-AEA1-8DE3B4B1287E}" type="pres">
      <dgm:prSet presAssocID="{FE5AA17E-8240-4300-BD40-EAF7D74DFA8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C07C3D8-C01E-4237-A906-BF961350637C}" type="pres">
      <dgm:prSet presAssocID="{3DDA7977-357E-4ED2-802F-52E0B4365A8C}" presName="spacer" presStyleCnt="0"/>
      <dgm:spPr/>
    </dgm:pt>
    <dgm:pt modelId="{6C9E651B-BE45-4DA2-9174-E429E279B80E}" type="pres">
      <dgm:prSet presAssocID="{562D9D27-A5BE-4D78-AAC5-BE3ADE9FDAB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E5AA00B-6F24-4C5A-8CED-546D1668EC5A}" type="presOf" srcId="{92E02AA6-5340-4CDD-8BED-086557718D86}" destId="{7361B838-606E-44DB-9299-90E5DBCEA02D}" srcOrd="0" destOrd="0" presId="urn:microsoft.com/office/officeart/2005/8/layout/vList2"/>
    <dgm:cxn modelId="{DDDCE729-3D63-4E89-A6CF-2BE8057BCE27}" srcId="{92E02AA6-5340-4CDD-8BED-086557718D86}" destId="{60770458-96BC-4AA6-B64C-F6C3EDD8089F}" srcOrd="1" destOrd="0" parTransId="{9084437D-9B51-4BED-ADA7-845D31E61070}" sibTransId="{484EAF92-4A4E-4DBC-B59C-9291D7C4CF27}"/>
    <dgm:cxn modelId="{2EDA1F5D-F491-42AA-9A24-8A9A851F335E}" srcId="{92E02AA6-5340-4CDD-8BED-086557718D86}" destId="{E6E5D600-6871-4DBC-ADD0-8C6068069C30}" srcOrd="2" destOrd="0" parTransId="{C9EE1313-E687-4BFE-8931-DB610508DE68}" sibTransId="{26BA3329-57BA-4CC8-A7C4-6BEF2A247A1B}"/>
    <dgm:cxn modelId="{6A832A69-7620-4B42-A3AA-0F55EF6AFC71}" type="presOf" srcId="{562D9D27-A5BE-4D78-AAC5-BE3ADE9FDAB6}" destId="{6C9E651B-BE45-4DA2-9174-E429E279B80E}" srcOrd="0" destOrd="0" presId="urn:microsoft.com/office/officeart/2005/8/layout/vList2"/>
    <dgm:cxn modelId="{BA64306F-584A-43B7-AE26-A6480C59F518}" srcId="{92E02AA6-5340-4CDD-8BED-086557718D86}" destId="{562D9D27-A5BE-4D78-AAC5-BE3ADE9FDAB6}" srcOrd="4" destOrd="0" parTransId="{EBAF395A-B5B3-45DC-87E8-9AEE9E330051}" sibTransId="{224A1242-4B11-4626-B8C4-F69E85FFF99D}"/>
    <dgm:cxn modelId="{5F5E4152-8AE5-476D-AA51-A31C61A55550}" srcId="{92E02AA6-5340-4CDD-8BED-086557718D86}" destId="{DEF3DE77-7601-4888-9586-F703A54B476B}" srcOrd="0" destOrd="0" parTransId="{2D7727A0-BC38-41BE-9ACD-66D086C7A0AE}" sibTransId="{705D9C3B-FED2-4E69-A803-C20469701E8B}"/>
    <dgm:cxn modelId="{AEF93B78-435B-45F1-998E-3A22B841E125}" type="presOf" srcId="{DEF3DE77-7601-4888-9586-F703A54B476B}" destId="{2C85C45F-54AB-47E2-A2AB-A98BA0797CCE}" srcOrd="0" destOrd="0" presId="urn:microsoft.com/office/officeart/2005/8/layout/vList2"/>
    <dgm:cxn modelId="{3018A97F-8E35-4C38-8933-E6283BF2D81E}" type="presOf" srcId="{60770458-96BC-4AA6-B64C-F6C3EDD8089F}" destId="{42CF565B-8DAB-4081-BF5A-43E297DD2911}" srcOrd="0" destOrd="0" presId="urn:microsoft.com/office/officeart/2005/8/layout/vList2"/>
    <dgm:cxn modelId="{3D931F9D-26FD-422F-A1DE-4B6BC2826C66}" srcId="{92E02AA6-5340-4CDD-8BED-086557718D86}" destId="{FE5AA17E-8240-4300-BD40-EAF7D74DFA81}" srcOrd="3" destOrd="0" parTransId="{125E3338-16A8-467C-B560-748F432880ED}" sibTransId="{3DDA7977-357E-4ED2-802F-52E0B4365A8C}"/>
    <dgm:cxn modelId="{2C856EB8-3843-40C6-9380-835C3B0C3A98}" type="presOf" srcId="{FE5AA17E-8240-4300-BD40-EAF7D74DFA81}" destId="{CDA5EB76-8942-418E-AEA1-8DE3B4B1287E}" srcOrd="0" destOrd="0" presId="urn:microsoft.com/office/officeart/2005/8/layout/vList2"/>
    <dgm:cxn modelId="{721F60FA-CFFD-4542-BDC6-F9649F77349B}" type="presOf" srcId="{E6E5D600-6871-4DBC-ADD0-8C6068069C30}" destId="{E7DAC8FB-4FE7-442A-8844-5D995B907839}" srcOrd="0" destOrd="0" presId="urn:microsoft.com/office/officeart/2005/8/layout/vList2"/>
    <dgm:cxn modelId="{2CB4E336-2D50-4FF7-B002-DF1AC4621E93}" type="presParOf" srcId="{7361B838-606E-44DB-9299-90E5DBCEA02D}" destId="{2C85C45F-54AB-47E2-A2AB-A98BA0797CCE}" srcOrd="0" destOrd="0" presId="urn:microsoft.com/office/officeart/2005/8/layout/vList2"/>
    <dgm:cxn modelId="{4D0017BC-E8D7-4570-8367-12A180996E56}" type="presParOf" srcId="{7361B838-606E-44DB-9299-90E5DBCEA02D}" destId="{4B55EDC5-FAB3-40BF-9B21-879916EF8077}" srcOrd="1" destOrd="0" presId="urn:microsoft.com/office/officeart/2005/8/layout/vList2"/>
    <dgm:cxn modelId="{97592FC3-EB22-4A5B-B506-4FC467D92E47}" type="presParOf" srcId="{7361B838-606E-44DB-9299-90E5DBCEA02D}" destId="{42CF565B-8DAB-4081-BF5A-43E297DD2911}" srcOrd="2" destOrd="0" presId="urn:microsoft.com/office/officeart/2005/8/layout/vList2"/>
    <dgm:cxn modelId="{50756F22-97DF-4CA3-8E1A-90E07AC0EB36}" type="presParOf" srcId="{7361B838-606E-44DB-9299-90E5DBCEA02D}" destId="{10C6F280-46FD-4ECD-BA75-C52D014AF795}" srcOrd="3" destOrd="0" presId="urn:microsoft.com/office/officeart/2005/8/layout/vList2"/>
    <dgm:cxn modelId="{4BA89789-5B72-4428-BFB9-D05B58AC2E1E}" type="presParOf" srcId="{7361B838-606E-44DB-9299-90E5DBCEA02D}" destId="{E7DAC8FB-4FE7-442A-8844-5D995B907839}" srcOrd="4" destOrd="0" presId="urn:microsoft.com/office/officeart/2005/8/layout/vList2"/>
    <dgm:cxn modelId="{ABD0E629-4626-4FC5-B4DE-41E5EEC48384}" type="presParOf" srcId="{7361B838-606E-44DB-9299-90E5DBCEA02D}" destId="{FDFA61EC-3165-4888-B418-418208631FFE}" srcOrd="5" destOrd="0" presId="urn:microsoft.com/office/officeart/2005/8/layout/vList2"/>
    <dgm:cxn modelId="{8977293F-47D0-439F-9F80-59C58B6FC7EC}" type="presParOf" srcId="{7361B838-606E-44DB-9299-90E5DBCEA02D}" destId="{CDA5EB76-8942-418E-AEA1-8DE3B4B1287E}" srcOrd="6" destOrd="0" presId="urn:microsoft.com/office/officeart/2005/8/layout/vList2"/>
    <dgm:cxn modelId="{77FB28FD-C4CD-45D9-A7FD-2936FAFC0049}" type="presParOf" srcId="{7361B838-606E-44DB-9299-90E5DBCEA02D}" destId="{6C07C3D8-C01E-4237-A906-BF961350637C}" srcOrd="7" destOrd="0" presId="urn:microsoft.com/office/officeart/2005/8/layout/vList2"/>
    <dgm:cxn modelId="{059086F5-2619-445C-A066-85DDE248AC8A}" type="presParOf" srcId="{7361B838-606E-44DB-9299-90E5DBCEA02D}" destId="{6C9E651B-BE45-4DA2-9174-E429E279B80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EF6EA-8345-42C2-9B97-9A07EFDA6D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ADF37B-E18A-4E39-86FC-B30274E4C3A2}">
      <dgm:prSet/>
      <dgm:spPr/>
      <dgm:t>
        <a:bodyPr/>
        <a:lstStyle/>
        <a:p>
          <a:r>
            <a:rPr lang="it-IT"/>
            <a:t>Federazioni sportive</a:t>
          </a:r>
          <a:endParaRPr lang="en-US"/>
        </a:p>
      </dgm:t>
    </dgm:pt>
    <dgm:pt modelId="{5D61367D-E8A6-4A66-962B-E3B1CCDE2E25}" type="parTrans" cxnId="{09B25D4C-9147-4328-9408-1E3CFF487465}">
      <dgm:prSet/>
      <dgm:spPr/>
      <dgm:t>
        <a:bodyPr/>
        <a:lstStyle/>
        <a:p>
          <a:endParaRPr lang="en-US"/>
        </a:p>
      </dgm:t>
    </dgm:pt>
    <dgm:pt modelId="{51F70801-3482-47D3-B297-2D2F7C4693B0}" type="sibTrans" cxnId="{09B25D4C-9147-4328-9408-1E3CFF487465}">
      <dgm:prSet/>
      <dgm:spPr/>
      <dgm:t>
        <a:bodyPr/>
        <a:lstStyle/>
        <a:p>
          <a:endParaRPr lang="en-US"/>
        </a:p>
      </dgm:t>
    </dgm:pt>
    <dgm:pt modelId="{5502B9E7-FA5B-4877-85F1-23E3D197FF74}">
      <dgm:prSet/>
      <dgm:spPr/>
      <dgm:t>
        <a:bodyPr/>
        <a:lstStyle/>
        <a:p>
          <a:r>
            <a:rPr lang="it-IT"/>
            <a:t>Enti di promozione sportiva</a:t>
          </a:r>
          <a:endParaRPr lang="en-US"/>
        </a:p>
      </dgm:t>
    </dgm:pt>
    <dgm:pt modelId="{79A5A7EE-1154-456F-B22B-5FDA341C5014}" type="parTrans" cxnId="{1F19B4E8-9502-402E-9DFD-FAC9692FE3CC}">
      <dgm:prSet/>
      <dgm:spPr/>
      <dgm:t>
        <a:bodyPr/>
        <a:lstStyle/>
        <a:p>
          <a:endParaRPr lang="en-US"/>
        </a:p>
      </dgm:t>
    </dgm:pt>
    <dgm:pt modelId="{7B2523E8-53A7-4CBE-AFBD-253EB2DEA42B}" type="sibTrans" cxnId="{1F19B4E8-9502-402E-9DFD-FAC9692FE3CC}">
      <dgm:prSet/>
      <dgm:spPr/>
      <dgm:t>
        <a:bodyPr/>
        <a:lstStyle/>
        <a:p>
          <a:endParaRPr lang="en-US"/>
        </a:p>
      </dgm:t>
    </dgm:pt>
    <dgm:pt modelId="{49AE31E4-AB2F-47F7-9590-05663DCFAECA}">
      <dgm:prSet/>
      <dgm:spPr/>
      <dgm:t>
        <a:bodyPr/>
        <a:lstStyle/>
        <a:p>
          <a:r>
            <a:rPr lang="it-IT"/>
            <a:t>Enti ospedalieri</a:t>
          </a:r>
          <a:endParaRPr lang="en-US"/>
        </a:p>
      </dgm:t>
    </dgm:pt>
    <dgm:pt modelId="{839D12FD-BE2F-431D-9245-39DBEC60DFC0}" type="parTrans" cxnId="{2A011248-813E-44A1-9F57-E2463076878D}">
      <dgm:prSet/>
      <dgm:spPr/>
      <dgm:t>
        <a:bodyPr/>
        <a:lstStyle/>
        <a:p>
          <a:endParaRPr lang="en-US"/>
        </a:p>
      </dgm:t>
    </dgm:pt>
    <dgm:pt modelId="{E3AA8A46-98ED-4B70-99E2-9FFC4F002F42}" type="sibTrans" cxnId="{2A011248-813E-44A1-9F57-E2463076878D}">
      <dgm:prSet/>
      <dgm:spPr/>
      <dgm:t>
        <a:bodyPr/>
        <a:lstStyle/>
        <a:p>
          <a:endParaRPr lang="en-US"/>
        </a:p>
      </dgm:t>
    </dgm:pt>
    <dgm:pt modelId="{A8F9437F-F08F-4AA6-AA02-69BEDDBBAA01}">
      <dgm:prSet/>
      <dgm:spPr/>
      <dgm:t>
        <a:bodyPr/>
        <a:lstStyle/>
        <a:p>
          <a:r>
            <a:rPr lang="it-IT"/>
            <a:t>Circoli sportivi privati</a:t>
          </a:r>
          <a:endParaRPr lang="en-US"/>
        </a:p>
      </dgm:t>
    </dgm:pt>
    <dgm:pt modelId="{3DCB2539-4723-4A66-9A21-47532F752C9B}" type="parTrans" cxnId="{D531EFB0-1EF2-4231-B44E-0D80BF29985F}">
      <dgm:prSet/>
      <dgm:spPr/>
      <dgm:t>
        <a:bodyPr/>
        <a:lstStyle/>
        <a:p>
          <a:endParaRPr lang="en-US"/>
        </a:p>
      </dgm:t>
    </dgm:pt>
    <dgm:pt modelId="{A12F27D9-77EC-46A7-9D10-D7D000B7D7A9}" type="sibTrans" cxnId="{D531EFB0-1EF2-4231-B44E-0D80BF29985F}">
      <dgm:prSet/>
      <dgm:spPr/>
      <dgm:t>
        <a:bodyPr/>
        <a:lstStyle/>
        <a:p>
          <a:endParaRPr lang="en-US"/>
        </a:p>
      </dgm:t>
    </dgm:pt>
    <dgm:pt modelId="{8DC467DD-7665-48EE-BAB4-816A80CBA293}">
      <dgm:prSet/>
      <dgm:spPr/>
      <dgm:t>
        <a:bodyPr/>
        <a:lstStyle/>
        <a:p>
          <a:r>
            <a:rPr lang="it-IT"/>
            <a:t>Centri benessere e riabilitazione</a:t>
          </a:r>
          <a:endParaRPr lang="en-US"/>
        </a:p>
      </dgm:t>
    </dgm:pt>
    <dgm:pt modelId="{D40B6A45-3016-4B86-B3E7-4E2B1C361AA6}" type="parTrans" cxnId="{2F63A53D-C5A1-428A-ADC2-1EFD2475F010}">
      <dgm:prSet/>
      <dgm:spPr/>
      <dgm:t>
        <a:bodyPr/>
        <a:lstStyle/>
        <a:p>
          <a:endParaRPr lang="en-US"/>
        </a:p>
      </dgm:t>
    </dgm:pt>
    <dgm:pt modelId="{D9112CBF-1E15-4B3A-B4D2-1946CA8417D8}" type="sibTrans" cxnId="{2F63A53D-C5A1-428A-ADC2-1EFD2475F010}">
      <dgm:prSet/>
      <dgm:spPr/>
      <dgm:t>
        <a:bodyPr/>
        <a:lstStyle/>
        <a:p>
          <a:endParaRPr lang="en-US"/>
        </a:p>
      </dgm:t>
    </dgm:pt>
    <dgm:pt modelId="{2BFB37B7-2776-4A48-9844-6B5EDACC2FDE}">
      <dgm:prSet/>
      <dgm:spPr/>
      <dgm:t>
        <a:bodyPr/>
        <a:lstStyle/>
        <a:p>
          <a:r>
            <a:rPr lang="it-IT"/>
            <a:t>Situazione in alcuni paesi stranieri</a:t>
          </a:r>
          <a:endParaRPr lang="en-US"/>
        </a:p>
      </dgm:t>
    </dgm:pt>
    <dgm:pt modelId="{F94B3D2E-9C06-40F7-89BC-87ED31F0951E}" type="parTrans" cxnId="{12FB0B8E-8C0B-4EC3-B0B0-DB1422DCF773}">
      <dgm:prSet/>
      <dgm:spPr/>
      <dgm:t>
        <a:bodyPr/>
        <a:lstStyle/>
        <a:p>
          <a:endParaRPr lang="en-US"/>
        </a:p>
      </dgm:t>
    </dgm:pt>
    <dgm:pt modelId="{D429205D-2A91-4B7F-B838-122938F122C1}" type="sibTrans" cxnId="{12FB0B8E-8C0B-4EC3-B0B0-DB1422DCF773}">
      <dgm:prSet/>
      <dgm:spPr/>
      <dgm:t>
        <a:bodyPr/>
        <a:lstStyle/>
        <a:p>
          <a:endParaRPr lang="en-US"/>
        </a:p>
      </dgm:t>
    </dgm:pt>
    <dgm:pt modelId="{D57E3FA3-67C3-4212-9BF6-BB4CC96BD6B0}" type="pres">
      <dgm:prSet presAssocID="{BE3EF6EA-8345-42C2-9B97-9A07EFDA6DDA}" presName="linear" presStyleCnt="0">
        <dgm:presLayoutVars>
          <dgm:animLvl val="lvl"/>
          <dgm:resizeHandles val="exact"/>
        </dgm:presLayoutVars>
      </dgm:prSet>
      <dgm:spPr/>
    </dgm:pt>
    <dgm:pt modelId="{332E8AF1-5F60-46A8-B0DA-A7370CD17564}" type="pres">
      <dgm:prSet presAssocID="{8EADF37B-E18A-4E39-86FC-B30274E4C3A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5CE30FB-FA79-4357-BE0A-F03596473D33}" type="pres">
      <dgm:prSet presAssocID="{51F70801-3482-47D3-B297-2D2F7C4693B0}" presName="spacer" presStyleCnt="0"/>
      <dgm:spPr/>
    </dgm:pt>
    <dgm:pt modelId="{419AC73A-81F5-43C9-8C6D-ECC0FE2FF261}" type="pres">
      <dgm:prSet presAssocID="{5502B9E7-FA5B-4877-85F1-23E3D197FF7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9AC04D4-BAD7-4382-88ED-8FAD43E097B1}" type="pres">
      <dgm:prSet presAssocID="{7B2523E8-53A7-4CBE-AFBD-253EB2DEA42B}" presName="spacer" presStyleCnt="0"/>
      <dgm:spPr/>
    </dgm:pt>
    <dgm:pt modelId="{F02D4580-768B-4048-9956-14878C84BDEC}" type="pres">
      <dgm:prSet presAssocID="{49AE31E4-AB2F-47F7-9590-05663DCFAEC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9A4C213-655A-492F-9F50-E42F469D4ACA}" type="pres">
      <dgm:prSet presAssocID="{E3AA8A46-98ED-4B70-99E2-9FFC4F002F42}" presName="spacer" presStyleCnt="0"/>
      <dgm:spPr/>
    </dgm:pt>
    <dgm:pt modelId="{56AF889B-CB89-4C34-919F-9F3089611D1F}" type="pres">
      <dgm:prSet presAssocID="{A8F9437F-F08F-4AA6-AA02-69BEDDBBAA0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EC15CCB-54FB-42C8-9DC6-B2B423CB3C31}" type="pres">
      <dgm:prSet presAssocID="{A12F27D9-77EC-46A7-9D10-D7D000B7D7A9}" presName="spacer" presStyleCnt="0"/>
      <dgm:spPr/>
    </dgm:pt>
    <dgm:pt modelId="{20FA3639-1A00-4B24-B4C8-23EADD90F874}" type="pres">
      <dgm:prSet presAssocID="{8DC467DD-7665-48EE-BAB4-816A80CBA29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0F03497-29F3-4AE1-9B88-45FB44649004}" type="pres">
      <dgm:prSet presAssocID="{D9112CBF-1E15-4B3A-B4D2-1946CA8417D8}" presName="spacer" presStyleCnt="0"/>
      <dgm:spPr/>
    </dgm:pt>
    <dgm:pt modelId="{25CCC197-4BC4-41E9-8C0D-07A9B657A201}" type="pres">
      <dgm:prSet presAssocID="{2BFB37B7-2776-4A48-9844-6B5EDACC2FD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6C69F18-8ABF-4D29-AE85-3EA5EC830E61}" type="presOf" srcId="{BE3EF6EA-8345-42C2-9B97-9A07EFDA6DDA}" destId="{D57E3FA3-67C3-4212-9BF6-BB4CC96BD6B0}" srcOrd="0" destOrd="0" presId="urn:microsoft.com/office/officeart/2005/8/layout/vList2"/>
    <dgm:cxn modelId="{58FB282A-2992-4B96-8AE0-AA8A0BE6844F}" type="presOf" srcId="{5502B9E7-FA5B-4877-85F1-23E3D197FF74}" destId="{419AC73A-81F5-43C9-8C6D-ECC0FE2FF261}" srcOrd="0" destOrd="0" presId="urn:microsoft.com/office/officeart/2005/8/layout/vList2"/>
    <dgm:cxn modelId="{2F63A53D-C5A1-428A-ADC2-1EFD2475F010}" srcId="{BE3EF6EA-8345-42C2-9B97-9A07EFDA6DDA}" destId="{8DC467DD-7665-48EE-BAB4-816A80CBA293}" srcOrd="4" destOrd="0" parTransId="{D40B6A45-3016-4B86-B3E7-4E2B1C361AA6}" sibTransId="{D9112CBF-1E15-4B3A-B4D2-1946CA8417D8}"/>
    <dgm:cxn modelId="{2A011248-813E-44A1-9F57-E2463076878D}" srcId="{BE3EF6EA-8345-42C2-9B97-9A07EFDA6DDA}" destId="{49AE31E4-AB2F-47F7-9590-05663DCFAECA}" srcOrd="2" destOrd="0" parTransId="{839D12FD-BE2F-431D-9245-39DBEC60DFC0}" sibTransId="{E3AA8A46-98ED-4B70-99E2-9FFC4F002F42}"/>
    <dgm:cxn modelId="{09B25D4C-9147-4328-9408-1E3CFF487465}" srcId="{BE3EF6EA-8345-42C2-9B97-9A07EFDA6DDA}" destId="{8EADF37B-E18A-4E39-86FC-B30274E4C3A2}" srcOrd="0" destOrd="0" parTransId="{5D61367D-E8A6-4A66-962B-E3B1CCDE2E25}" sibTransId="{51F70801-3482-47D3-B297-2D2F7C4693B0}"/>
    <dgm:cxn modelId="{DF53F57E-DE69-49B1-8DF5-9198E6CDE9F8}" type="presOf" srcId="{8EADF37B-E18A-4E39-86FC-B30274E4C3A2}" destId="{332E8AF1-5F60-46A8-B0DA-A7370CD17564}" srcOrd="0" destOrd="0" presId="urn:microsoft.com/office/officeart/2005/8/layout/vList2"/>
    <dgm:cxn modelId="{12FB0B8E-8C0B-4EC3-B0B0-DB1422DCF773}" srcId="{BE3EF6EA-8345-42C2-9B97-9A07EFDA6DDA}" destId="{2BFB37B7-2776-4A48-9844-6B5EDACC2FDE}" srcOrd="5" destOrd="0" parTransId="{F94B3D2E-9C06-40F7-89BC-87ED31F0951E}" sibTransId="{D429205D-2A91-4B7F-B838-122938F122C1}"/>
    <dgm:cxn modelId="{CBE0AC9D-61C8-4551-BA8D-D66ED0625063}" type="presOf" srcId="{49AE31E4-AB2F-47F7-9590-05663DCFAECA}" destId="{F02D4580-768B-4048-9956-14878C84BDEC}" srcOrd="0" destOrd="0" presId="urn:microsoft.com/office/officeart/2005/8/layout/vList2"/>
    <dgm:cxn modelId="{5AB832A2-C042-47A9-832B-CC658D1B47D3}" type="presOf" srcId="{8DC467DD-7665-48EE-BAB4-816A80CBA293}" destId="{20FA3639-1A00-4B24-B4C8-23EADD90F874}" srcOrd="0" destOrd="0" presId="urn:microsoft.com/office/officeart/2005/8/layout/vList2"/>
    <dgm:cxn modelId="{0CC1C3AD-913F-4F3B-BF3E-8432CAEBF9EA}" type="presOf" srcId="{A8F9437F-F08F-4AA6-AA02-69BEDDBBAA01}" destId="{56AF889B-CB89-4C34-919F-9F3089611D1F}" srcOrd="0" destOrd="0" presId="urn:microsoft.com/office/officeart/2005/8/layout/vList2"/>
    <dgm:cxn modelId="{D531EFB0-1EF2-4231-B44E-0D80BF29985F}" srcId="{BE3EF6EA-8345-42C2-9B97-9A07EFDA6DDA}" destId="{A8F9437F-F08F-4AA6-AA02-69BEDDBBAA01}" srcOrd="3" destOrd="0" parTransId="{3DCB2539-4723-4A66-9A21-47532F752C9B}" sibTransId="{A12F27D9-77EC-46A7-9D10-D7D000B7D7A9}"/>
    <dgm:cxn modelId="{AC979CC6-1F29-42AE-BAEA-1D79EA37AECC}" type="presOf" srcId="{2BFB37B7-2776-4A48-9844-6B5EDACC2FDE}" destId="{25CCC197-4BC4-41E9-8C0D-07A9B657A201}" srcOrd="0" destOrd="0" presId="urn:microsoft.com/office/officeart/2005/8/layout/vList2"/>
    <dgm:cxn modelId="{1F19B4E8-9502-402E-9DFD-FAC9692FE3CC}" srcId="{BE3EF6EA-8345-42C2-9B97-9A07EFDA6DDA}" destId="{5502B9E7-FA5B-4877-85F1-23E3D197FF74}" srcOrd="1" destOrd="0" parTransId="{79A5A7EE-1154-456F-B22B-5FDA341C5014}" sibTransId="{7B2523E8-53A7-4CBE-AFBD-253EB2DEA42B}"/>
    <dgm:cxn modelId="{965D2C4F-A996-4A4F-9907-87AB9F1E2972}" type="presParOf" srcId="{D57E3FA3-67C3-4212-9BF6-BB4CC96BD6B0}" destId="{332E8AF1-5F60-46A8-B0DA-A7370CD17564}" srcOrd="0" destOrd="0" presId="urn:microsoft.com/office/officeart/2005/8/layout/vList2"/>
    <dgm:cxn modelId="{2FC87094-62D2-4E7A-A95B-AECCFC3E2B93}" type="presParOf" srcId="{D57E3FA3-67C3-4212-9BF6-BB4CC96BD6B0}" destId="{45CE30FB-FA79-4357-BE0A-F03596473D33}" srcOrd="1" destOrd="0" presId="urn:microsoft.com/office/officeart/2005/8/layout/vList2"/>
    <dgm:cxn modelId="{F8AD1F75-15FB-4477-9C80-9C553D2D2BC6}" type="presParOf" srcId="{D57E3FA3-67C3-4212-9BF6-BB4CC96BD6B0}" destId="{419AC73A-81F5-43C9-8C6D-ECC0FE2FF261}" srcOrd="2" destOrd="0" presId="urn:microsoft.com/office/officeart/2005/8/layout/vList2"/>
    <dgm:cxn modelId="{B6A98B25-5F2C-4AD9-BB45-0A7B014D5D5B}" type="presParOf" srcId="{D57E3FA3-67C3-4212-9BF6-BB4CC96BD6B0}" destId="{49AC04D4-BAD7-4382-88ED-8FAD43E097B1}" srcOrd="3" destOrd="0" presId="urn:microsoft.com/office/officeart/2005/8/layout/vList2"/>
    <dgm:cxn modelId="{A16120AB-8B70-48AF-864E-A3619969EA7E}" type="presParOf" srcId="{D57E3FA3-67C3-4212-9BF6-BB4CC96BD6B0}" destId="{F02D4580-768B-4048-9956-14878C84BDEC}" srcOrd="4" destOrd="0" presId="urn:microsoft.com/office/officeart/2005/8/layout/vList2"/>
    <dgm:cxn modelId="{E2E60AB4-1BF1-4035-A91A-853E2E4DAA2B}" type="presParOf" srcId="{D57E3FA3-67C3-4212-9BF6-BB4CC96BD6B0}" destId="{79A4C213-655A-492F-9F50-E42F469D4ACA}" srcOrd="5" destOrd="0" presId="urn:microsoft.com/office/officeart/2005/8/layout/vList2"/>
    <dgm:cxn modelId="{50CBF9C7-540D-4A81-B3D2-9F843E134565}" type="presParOf" srcId="{D57E3FA3-67C3-4212-9BF6-BB4CC96BD6B0}" destId="{56AF889B-CB89-4C34-919F-9F3089611D1F}" srcOrd="6" destOrd="0" presId="urn:microsoft.com/office/officeart/2005/8/layout/vList2"/>
    <dgm:cxn modelId="{33346DDE-DAC4-43FC-8B53-C3918F5E50F9}" type="presParOf" srcId="{D57E3FA3-67C3-4212-9BF6-BB4CC96BD6B0}" destId="{4EC15CCB-54FB-42C8-9DC6-B2B423CB3C31}" srcOrd="7" destOrd="0" presId="urn:microsoft.com/office/officeart/2005/8/layout/vList2"/>
    <dgm:cxn modelId="{5F0A91E5-3A36-4D5D-BA65-8ECDCC6C0DBF}" type="presParOf" srcId="{D57E3FA3-67C3-4212-9BF6-BB4CC96BD6B0}" destId="{20FA3639-1A00-4B24-B4C8-23EADD90F874}" srcOrd="8" destOrd="0" presId="urn:microsoft.com/office/officeart/2005/8/layout/vList2"/>
    <dgm:cxn modelId="{E5B2FEC8-30D1-42F5-BED6-FF8A635C235B}" type="presParOf" srcId="{D57E3FA3-67C3-4212-9BF6-BB4CC96BD6B0}" destId="{E0F03497-29F3-4AE1-9B88-45FB44649004}" srcOrd="9" destOrd="0" presId="urn:microsoft.com/office/officeart/2005/8/layout/vList2"/>
    <dgm:cxn modelId="{1E9BADCC-6359-4E77-B952-064BDC6C0AF6}" type="presParOf" srcId="{D57E3FA3-67C3-4212-9BF6-BB4CC96BD6B0}" destId="{25CCC197-4BC4-41E9-8C0D-07A9B657A20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6FD4EE-85D8-4CE3-A310-EC2B6BB8EA01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D17A518-8AB0-4315-8632-5829DF273BFF}">
      <dgm:prSet/>
      <dgm:spPr/>
      <dgm:t>
        <a:bodyPr/>
        <a:lstStyle/>
        <a:p>
          <a:r>
            <a:rPr lang="it-IT"/>
            <a:t>GLI OBBIETTIVI SONO DIVERSI</a:t>
          </a:r>
          <a:endParaRPr lang="en-US"/>
        </a:p>
      </dgm:t>
    </dgm:pt>
    <dgm:pt modelId="{4BCAD002-B7FA-43DA-850F-05580A8AE66E}" type="parTrans" cxnId="{AD51833C-BDA6-43E6-806E-3050F76560F2}">
      <dgm:prSet/>
      <dgm:spPr/>
      <dgm:t>
        <a:bodyPr/>
        <a:lstStyle/>
        <a:p>
          <a:endParaRPr lang="en-US"/>
        </a:p>
      </dgm:t>
    </dgm:pt>
    <dgm:pt modelId="{D294A28E-3EEE-440F-B3F7-06380DB29E98}" type="sibTrans" cxnId="{AD51833C-BDA6-43E6-806E-3050F76560F2}">
      <dgm:prSet/>
      <dgm:spPr/>
      <dgm:t>
        <a:bodyPr/>
        <a:lstStyle/>
        <a:p>
          <a:endParaRPr lang="en-US"/>
        </a:p>
      </dgm:t>
    </dgm:pt>
    <dgm:pt modelId="{EE987BBF-73CD-42C0-BB0A-D8F063DEC312}">
      <dgm:prSet/>
      <dgm:spPr/>
      <dgm:t>
        <a:bodyPr/>
        <a:lstStyle/>
        <a:p>
          <a:r>
            <a:rPr lang="it-IT"/>
            <a:t>LE CONDIZIONI DI PARTENZA SONO DIVERSE</a:t>
          </a:r>
          <a:endParaRPr lang="en-US"/>
        </a:p>
      </dgm:t>
    </dgm:pt>
    <dgm:pt modelId="{4101C975-C7F1-4E3D-ADBA-BC36927FB5D7}" type="parTrans" cxnId="{DC849C96-FE3F-4696-A0A6-771A56556B93}">
      <dgm:prSet/>
      <dgm:spPr/>
      <dgm:t>
        <a:bodyPr/>
        <a:lstStyle/>
        <a:p>
          <a:endParaRPr lang="en-US"/>
        </a:p>
      </dgm:t>
    </dgm:pt>
    <dgm:pt modelId="{EF91AF66-4726-4DE1-905A-A12EBB6B9F94}" type="sibTrans" cxnId="{DC849C96-FE3F-4696-A0A6-771A56556B93}">
      <dgm:prSet/>
      <dgm:spPr/>
      <dgm:t>
        <a:bodyPr/>
        <a:lstStyle/>
        <a:p>
          <a:endParaRPr lang="en-US"/>
        </a:p>
      </dgm:t>
    </dgm:pt>
    <dgm:pt modelId="{8227DAC5-4E9F-4227-8519-451867BC1691}">
      <dgm:prSet/>
      <dgm:spPr/>
      <dgm:t>
        <a:bodyPr/>
        <a:lstStyle/>
        <a:p>
          <a:r>
            <a:rPr lang="it-IT"/>
            <a:t>I FATTORI DA PRENDERE IN CONSIDERAZIONE SONO DIVERSI</a:t>
          </a:r>
          <a:endParaRPr lang="en-US"/>
        </a:p>
      </dgm:t>
    </dgm:pt>
    <dgm:pt modelId="{2D8F283D-EB7E-4356-B23B-0A3D3F39968E}" type="parTrans" cxnId="{4D70BB32-0E60-472D-B3E5-453F0E513D35}">
      <dgm:prSet/>
      <dgm:spPr/>
      <dgm:t>
        <a:bodyPr/>
        <a:lstStyle/>
        <a:p>
          <a:endParaRPr lang="en-US"/>
        </a:p>
      </dgm:t>
    </dgm:pt>
    <dgm:pt modelId="{27C37DDC-4809-4B0A-8E5C-38C43F2D07AE}" type="sibTrans" cxnId="{4D70BB32-0E60-472D-B3E5-453F0E513D35}">
      <dgm:prSet/>
      <dgm:spPr/>
      <dgm:t>
        <a:bodyPr/>
        <a:lstStyle/>
        <a:p>
          <a:endParaRPr lang="en-US"/>
        </a:p>
      </dgm:t>
    </dgm:pt>
    <dgm:pt modelId="{74605AFB-48D7-4F07-8B25-CDFF7D583C04}">
      <dgm:prSet/>
      <dgm:spPr/>
      <dgm:t>
        <a:bodyPr/>
        <a:lstStyle/>
        <a:p>
          <a:r>
            <a:rPr lang="it-IT"/>
            <a:t>LA FASCIA DI ETA’ INTERESSATA E’ DIVERSA</a:t>
          </a:r>
          <a:endParaRPr lang="en-US"/>
        </a:p>
      </dgm:t>
    </dgm:pt>
    <dgm:pt modelId="{D47D2A12-31C3-49DE-A39B-64819A5CA9E7}" type="parTrans" cxnId="{C5FEC143-2790-4760-8552-E14D308B785D}">
      <dgm:prSet/>
      <dgm:spPr/>
      <dgm:t>
        <a:bodyPr/>
        <a:lstStyle/>
        <a:p>
          <a:endParaRPr lang="en-US"/>
        </a:p>
      </dgm:t>
    </dgm:pt>
    <dgm:pt modelId="{11F8BF11-5386-4B30-BA9C-EE672914546D}" type="sibTrans" cxnId="{C5FEC143-2790-4760-8552-E14D308B785D}">
      <dgm:prSet/>
      <dgm:spPr/>
      <dgm:t>
        <a:bodyPr/>
        <a:lstStyle/>
        <a:p>
          <a:endParaRPr lang="en-US"/>
        </a:p>
      </dgm:t>
    </dgm:pt>
    <dgm:pt modelId="{22915105-B610-4ACD-988D-6009A3A2442F}">
      <dgm:prSet/>
      <dgm:spPr/>
      <dgm:t>
        <a:bodyPr/>
        <a:lstStyle/>
        <a:p>
          <a:r>
            <a:rPr lang="it-IT"/>
            <a:t>I TEMPI DI RISPOSTA E I MARGINI DI ERRORE SONO DIVERSI</a:t>
          </a:r>
          <a:endParaRPr lang="en-US"/>
        </a:p>
      </dgm:t>
    </dgm:pt>
    <dgm:pt modelId="{572187A2-C8A5-4B01-85A4-62C268CD4832}" type="parTrans" cxnId="{60A32FAB-3A2B-4672-AD8B-DF1F5F18B97E}">
      <dgm:prSet/>
      <dgm:spPr/>
      <dgm:t>
        <a:bodyPr/>
        <a:lstStyle/>
        <a:p>
          <a:endParaRPr lang="en-US"/>
        </a:p>
      </dgm:t>
    </dgm:pt>
    <dgm:pt modelId="{10E7C6FF-BF41-4F54-ADC4-82E354D42345}" type="sibTrans" cxnId="{60A32FAB-3A2B-4672-AD8B-DF1F5F18B97E}">
      <dgm:prSet/>
      <dgm:spPr/>
      <dgm:t>
        <a:bodyPr/>
        <a:lstStyle/>
        <a:p>
          <a:endParaRPr lang="en-US"/>
        </a:p>
      </dgm:t>
    </dgm:pt>
    <dgm:pt modelId="{E451194F-9AB7-469B-92EB-E24583EA7421}" type="pres">
      <dgm:prSet presAssocID="{8D6FD4EE-85D8-4CE3-A310-EC2B6BB8EA01}" presName="outerComposite" presStyleCnt="0">
        <dgm:presLayoutVars>
          <dgm:chMax val="5"/>
          <dgm:dir/>
          <dgm:resizeHandles val="exact"/>
        </dgm:presLayoutVars>
      </dgm:prSet>
      <dgm:spPr/>
    </dgm:pt>
    <dgm:pt modelId="{3FBE032F-B2D2-4729-B4F0-2F87C2D761E5}" type="pres">
      <dgm:prSet presAssocID="{8D6FD4EE-85D8-4CE3-A310-EC2B6BB8EA01}" presName="dummyMaxCanvas" presStyleCnt="0">
        <dgm:presLayoutVars/>
      </dgm:prSet>
      <dgm:spPr/>
    </dgm:pt>
    <dgm:pt modelId="{87885F13-6F22-48F9-AB15-9BDDB39A4562}" type="pres">
      <dgm:prSet presAssocID="{8D6FD4EE-85D8-4CE3-A310-EC2B6BB8EA01}" presName="FiveNodes_1" presStyleLbl="node1" presStyleIdx="0" presStyleCnt="5">
        <dgm:presLayoutVars>
          <dgm:bulletEnabled val="1"/>
        </dgm:presLayoutVars>
      </dgm:prSet>
      <dgm:spPr/>
    </dgm:pt>
    <dgm:pt modelId="{2B16B6FA-C0D5-4574-8A52-183FB4B7E09A}" type="pres">
      <dgm:prSet presAssocID="{8D6FD4EE-85D8-4CE3-A310-EC2B6BB8EA01}" presName="FiveNodes_2" presStyleLbl="node1" presStyleIdx="1" presStyleCnt="5">
        <dgm:presLayoutVars>
          <dgm:bulletEnabled val="1"/>
        </dgm:presLayoutVars>
      </dgm:prSet>
      <dgm:spPr/>
    </dgm:pt>
    <dgm:pt modelId="{00075A89-6185-4F0D-BBDD-27A3EEC557FA}" type="pres">
      <dgm:prSet presAssocID="{8D6FD4EE-85D8-4CE3-A310-EC2B6BB8EA01}" presName="FiveNodes_3" presStyleLbl="node1" presStyleIdx="2" presStyleCnt="5">
        <dgm:presLayoutVars>
          <dgm:bulletEnabled val="1"/>
        </dgm:presLayoutVars>
      </dgm:prSet>
      <dgm:spPr/>
    </dgm:pt>
    <dgm:pt modelId="{4875B5DB-0DCB-4896-AD4D-B507F95A715E}" type="pres">
      <dgm:prSet presAssocID="{8D6FD4EE-85D8-4CE3-A310-EC2B6BB8EA01}" presName="FiveNodes_4" presStyleLbl="node1" presStyleIdx="3" presStyleCnt="5">
        <dgm:presLayoutVars>
          <dgm:bulletEnabled val="1"/>
        </dgm:presLayoutVars>
      </dgm:prSet>
      <dgm:spPr/>
    </dgm:pt>
    <dgm:pt modelId="{72A54AAD-4886-476F-9578-01487DC2807E}" type="pres">
      <dgm:prSet presAssocID="{8D6FD4EE-85D8-4CE3-A310-EC2B6BB8EA01}" presName="FiveNodes_5" presStyleLbl="node1" presStyleIdx="4" presStyleCnt="5">
        <dgm:presLayoutVars>
          <dgm:bulletEnabled val="1"/>
        </dgm:presLayoutVars>
      </dgm:prSet>
      <dgm:spPr/>
    </dgm:pt>
    <dgm:pt modelId="{B57384CC-E3C4-482E-8504-4C6A925F06CA}" type="pres">
      <dgm:prSet presAssocID="{8D6FD4EE-85D8-4CE3-A310-EC2B6BB8EA01}" presName="FiveConn_1-2" presStyleLbl="fgAccFollowNode1" presStyleIdx="0" presStyleCnt="4">
        <dgm:presLayoutVars>
          <dgm:bulletEnabled val="1"/>
        </dgm:presLayoutVars>
      </dgm:prSet>
      <dgm:spPr/>
    </dgm:pt>
    <dgm:pt modelId="{03B10BD1-D626-4DEC-877E-C31E99AF315A}" type="pres">
      <dgm:prSet presAssocID="{8D6FD4EE-85D8-4CE3-A310-EC2B6BB8EA01}" presName="FiveConn_2-3" presStyleLbl="fgAccFollowNode1" presStyleIdx="1" presStyleCnt="4">
        <dgm:presLayoutVars>
          <dgm:bulletEnabled val="1"/>
        </dgm:presLayoutVars>
      </dgm:prSet>
      <dgm:spPr/>
    </dgm:pt>
    <dgm:pt modelId="{BC07F557-C920-4A09-8B44-9A526D623ED1}" type="pres">
      <dgm:prSet presAssocID="{8D6FD4EE-85D8-4CE3-A310-EC2B6BB8EA01}" presName="FiveConn_3-4" presStyleLbl="fgAccFollowNode1" presStyleIdx="2" presStyleCnt="4">
        <dgm:presLayoutVars>
          <dgm:bulletEnabled val="1"/>
        </dgm:presLayoutVars>
      </dgm:prSet>
      <dgm:spPr/>
    </dgm:pt>
    <dgm:pt modelId="{0483958C-117C-4730-A88F-BF61BA5BD737}" type="pres">
      <dgm:prSet presAssocID="{8D6FD4EE-85D8-4CE3-A310-EC2B6BB8EA01}" presName="FiveConn_4-5" presStyleLbl="fgAccFollowNode1" presStyleIdx="3" presStyleCnt="4">
        <dgm:presLayoutVars>
          <dgm:bulletEnabled val="1"/>
        </dgm:presLayoutVars>
      </dgm:prSet>
      <dgm:spPr/>
    </dgm:pt>
    <dgm:pt modelId="{32D024C9-22C0-4EC0-87E0-DBC8F554D73E}" type="pres">
      <dgm:prSet presAssocID="{8D6FD4EE-85D8-4CE3-A310-EC2B6BB8EA01}" presName="FiveNodes_1_text" presStyleLbl="node1" presStyleIdx="4" presStyleCnt="5">
        <dgm:presLayoutVars>
          <dgm:bulletEnabled val="1"/>
        </dgm:presLayoutVars>
      </dgm:prSet>
      <dgm:spPr/>
    </dgm:pt>
    <dgm:pt modelId="{7FB85737-2C33-455B-887D-85C0CE54AB65}" type="pres">
      <dgm:prSet presAssocID="{8D6FD4EE-85D8-4CE3-A310-EC2B6BB8EA01}" presName="FiveNodes_2_text" presStyleLbl="node1" presStyleIdx="4" presStyleCnt="5">
        <dgm:presLayoutVars>
          <dgm:bulletEnabled val="1"/>
        </dgm:presLayoutVars>
      </dgm:prSet>
      <dgm:spPr/>
    </dgm:pt>
    <dgm:pt modelId="{A7BE5DCE-9139-4E3F-90BB-DB39C082B681}" type="pres">
      <dgm:prSet presAssocID="{8D6FD4EE-85D8-4CE3-A310-EC2B6BB8EA01}" presName="FiveNodes_3_text" presStyleLbl="node1" presStyleIdx="4" presStyleCnt="5">
        <dgm:presLayoutVars>
          <dgm:bulletEnabled val="1"/>
        </dgm:presLayoutVars>
      </dgm:prSet>
      <dgm:spPr/>
    </dgm:pt>
    <dgm:pt modelId="{589F19FB-CF1A-4EBC-AE35-FF7E6DC5AB65}" type="pres">
      <dgm:prSet presAssocID="{8D6FD4EE-85D8-4CE3-A310-EC2B6BB8EA01}" presName="FiveNodes_4_text" presStyleLbl="node1" presStyleIdx="4" presStyleCnt="5">
        <dgm:presLayoutVars>
          <dgm:bulletEnabled val="1"/>
        </dgm:presLayoutVars>
      </dgm:prSet>
      <dgm:spPr/>
    </dgm:pt>
    <dgm:pt modelId="{B38D7CA8-F75A-49E4-BA60-A0DDB57AF566}" type="pres">
      <dgm:prSet presAssocID="{8D6FD4EE-85D8-4CE3-A310-EC2B6BB8EA0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7DBDA2A-12F8-47BD-AE8B-15339AEF999D}" type="presOf" srcId="{AD17A518-8AB0-4315-8632-5829DF273BFF}" destId="{32D024C9-22C0-4EC0-87E0-DBC8F554D73E}" srcOrd="1" destOrd="0" presId="urn:microsoft.com/office/officeart/2005/8/layout/vProcess5"/>
    <dgm:cxn modelId="{4D70BB32-0E60-472D-B3E5-453F0E513D35}" srcId="{8D6FD4EE-85D8-4CE3-A310-EC2B6BB8EA01}" destId="{8227DAC5-4E9F-4227-8519-451867BC1691}" srcOrd="2" destOrd="0" parTransId="{2D8F283D-EB7E-4356-B23B-0A3D3F39968E}" sibTransId="{27C37DDC-4809-4B0A-8E5C-38C43F2D07AE}"/>
    <dgm:cxn modelId="{89325333-A4CE-485C-A508-E59272B31CEA}" type="presOf" srcId="{AD17A518-8AB0-4315-8632-5829DF273BFF}" destId="{87885F13-6F22-48F9-AB15-9BDDB39A4562}" srcOrd="0" destOrd="0" presId="urn:microsoft.com/office/officeart/2005/8/layout/vProcess5"/>
    <dgm:cxn modelId="{AD51833C-BDA6-43E6-806E-3050F76560F2}" srcId="{8D6FD4EE-85D8-4CE3-A310-EC2B6BB8EA01}" destId="{AD17A518-8AB0-4315-8632-5829DF273BFF}" srcOrd="0" destOrd="0" parTransId="{4BCAD002-B7FA-43DA-850F-05580A8AE66E}" sibTransId="{D294A28E-3EEE-440F-B3F7-06380DB29E98}"/>
    <dgm:cxn modelId="{25F4E13D-A5E0-4D46-97AB-4C0A432543E1}" type="presOf" srcId="{D294A28E-3EEE-440F-B3F7-06380DB29E98}" destId="{B57384CC-E3C4-482E-8504-4C6A925F06CA}" srcOrd="0" destOrd="0" presId="urn:microsoft.com/office/officeart/2005/8/layout/vProcess5"/>
    <dgm:cxn modelId="{DC0C375C-E6A0-4263-BCDC-DBE65B450584}" type="presOf" srcId="{74605AFB-48D7-4F07-8B25-CDFF7D583C04}" destId="{589F19FB-CF1A-4EBC-AE35-FF7E6DC5AB65}" srcOrd="1" destOrd="0" presId="urn:microsoft.com/office/officeart/2005/8/layout/vProcess5"/>
    <dgm:cxn modelId="{C5FEC143-2790-4760-8552-E14D308B785D}" srcId="{8D6FD4EE-85D8-4CE3-A310-EC2B6BB8EA01}" destId="{74605AFB-48D7-4F07-8B25-CDFF7D583C04}" srcOrd="3" destOrd="0" parTransId="{D47D2A12-31C3-49DE-A39B-64819A5CA9E7}" sibTransId="{11F8BF11-5386-4B30-BA9C-EE672914546D}"/>
    <dgm:cxn modelId="{FEBABA6A-9011-4D3B-B04B-07C9B3D6EACF}" type="presOf" srcId="{8D6FD4EE-85D8-4CE3-A310-EC2B6BB8EA01}" destId="{E451194F-9AB7-469B-92EB-E24583EA7421}" srcOrd="0" destOrd="0" presId="urn:microsoft.com/office/officeart/2005/8/layout/vProcess5"/>
    <dgm:cxn modelId="{9F8A787A-C92D-4D43-A5E5-5B5270430A43}" type="presOf" srcId="{EE987BBF-73CD-42C0-BB0A-D8F063DEC312}" destId="{2B16B6FA-C0D5-4574-8A52-183FB4B7E09A}" srcOrd="0" destOrd="0" presId="urn:microsoft.com/office/officeart/2005/8/layout/vProcess5"/>
    <dgm:cxn modelId="{221BA17E-374B-4F1C-AE99-9E5F97773354}" type="presOf" srcId="{74605AFB-48D7-4F07-8B25-CDFF7D583C04}" destId="{4875B5DB-0DCB-4896-AD4D-B507F95A715E}" srcOrd="0" destOrd="0" presId="urn:microsoft.com/office/officeart/2005/8/layout/vProcess5"/>
    <dgm:cxn modelId="{B36BF68C-9FC1-4E6F-9DA4-A98E9C019D34}" type="presOf" srcId="{27C37DDC-4809-4B0A-8E5C-38C43F2D07AE}" destId="{BC07F557-C920-4A09-8B44-9A526D623ED1}" srcOrd="0" destOrd="0" presId="urn:microsoft.com/office/officeart/2005/8/layout/vProcess5"/>
    <dgm:cxn modelId="{3E4C538D-69E9-4215-8284-0B114AF8868B}" type="presOf" srcId="{11F8BF11-5386-4B30-BA9C-EE672914546D}" destId="{0483958C-117C-4730-A88F-BF61BA5BD737}" srcOrd="0" destOrd="0" presId="urn:microsoft.com/office/officeart/2005/8/layout/vProcess5"/>
    <dgm:cxn modelId="{DC849C96-FE3F-4696-A0A6-771A56556B93}" srcId="{8D6FD4EE-85D8-4CE3-A310-EC2B6BB8EA01}" destId="{EE987BBF-73CD-42C0-BB0A-D8F063DEC312}" srcOrd="1" destOrd="0" parTransId="{4101C975-C7F1-4E3D-ADBA-BC36927FB5D7}" sibTransId="{EF91AF66-4726-4DE1-905A-A12EBB6B9F94}"/>
    <dgm:cxn modelId="{859D0C98-BBCE-4C01-8CFC-D69C08D9C928}" type="presOf" srcId="{8227DAC5-4E9F-4227-8519-451867BC1691}" destId="{A7BE5DCE-9139-4E3F-90BB-DB39C082B681}" srcOrd="1" destOrd="0" presId="urn:microsoft.com/office/officeart/2005/8/layout/vProcess5"/>
    <dgm:cxn modelId="{43F288A5-FECA-4D80-A9E0-9678F4F2DD4D}" type="presOf" srcId="{22915105-B610-4ACD-988D-6009A3A2442F}" destId="{72A54AAD-4886-476F-9578-01487DC2807E}" srcOrd="0" destOrd="0" presId="urn:microsoft.com/office/officeart/2005/8/layout/vProcess5"/>
    <dgm:cxn modelId="{60A32FAB-3A2B-4672-AD8B-DF1F5F18B97E}" srcId="{8D6FD4EE-85D8-4CE3-A310-EC2B6BB8EA01}" destId="{22915105-B610-4ACD-988D-6009A3A2442F}" srcOrd="4" destOrd="0" parTransId="{572187A2-C8A5-4B01-85A4-62C268CD4832}" sibTransId="{10E7C6FF-BF41-4F54-ADC4-82E354D42345}"/>
    <dgm:cxn modelId="{A05ABCC3-013F-4EB3-93F6-85106BD8053D}" type="presOf" srcId="{8227DAC5-4E9F-4227-8519-451867BC1691}" destId="{00075A89-6185-4F0D-BBDD-27A3EEC557FA}" srcOrd="0" destOrd="0" presId="urn:microsoft.com/office/officeart/2005/8/layout/vProcess5"/>
    <dgm:cxn modelId="{D94B6ECC-26EC-4377-8A05-1B98055080A1}" type="presOf" srcId="{EF91AF66-4726-4DE1-905A-A12EBB6B9F94}" destId="{03B10BD1-D626-4DEC-877E-C31E99AF315A}" srcOrd="0" destOrd="0" presId="urn:microsoft.com/office/officeart/2005/8/layout/vProcess5"/>
    <dgm:cxn modelId="{A9EF03D1-180E-4CAB-A504-660FA0A9FDF4}" type="presOf" srcId="{EE987BBF-73CD-42C0-BB0A-D8F063DEC312}" destId="{7FB85737-2C33-455B-887D-85C0CE54AB65}" srcOrd="1" destOrd="0" presId="urn:microsoft.com/office/officeart/2005/8/layout/vProcess5"/>
    <dgm:cxn modelId="{E68647DE-3C74-4397-9F25-284B38AB8F56}" type="presOf" srcId="{22915105-B610-4ACD-988D-6009A3A2442F}" destId="{B38D7CA8-F75A-49E4-BA60-A0DDB57AF566}" srcOrd="1" destOrd="0" presId="urn:microsoft.com/office/officeart/2005/8/layout/vProcess5"/>
    <dgm:cxn modelId="{6FC68519-F657-487E-9623-44EF991C59A5}" type="presParOf" srcId="{E451194F-9AB7-469B-92EB-E24583EA7421}" destId="{3FBE032F-B2D2-4729-B4F0-2F87C2D761E5}" srcOrd="0" destOrd="0" presId="urn:microsoft.com/office/officeart/2005/8/layout/vProcess5"/>
    <dgm:cxn modelId="{8AA95576-8EBF-4E94-A47D-4B51B8264CE2}" type="presParOf" srcId="{E451194F-9AB7-469B-92EB-E24583EA7421}" destId="{87885F13-6F22-48F9-AB15-9BDDB39A4562}" srcOrd="1" destOrd="0" presId="urn:microsoft.com/office/officeart/2005/8/layout/vProcess5"/>
    <dgm:cxn modelId="{3DB565EA-4DD5-4719-8324-925F73F3DC1A}" type="presParOf" srcId="{E451194F-9AB7-469B-92EB-E24583EA7421}" destId="{2B16B6FA-C0D5-4574-8A52-183FB4B7E09A}" srcOrd="2" destOrd="0" presId="urn:microsoft.com/office/officeart/2005/8/layout/vProcess5"/>
    <dgm:cxn modelId="{DAF42081-2C35-4DD9-99E8-9E3220E842AC}" type="presParOf" srcId="{E451194F-9AB7-469B-92EB-E24583EA7421}" destId="{00075A89-6185-4F0D-BBDD-27A3EEC557FA}" srcOrd="3" destOrd="0" presId="urn:microsoft.com/office/officeart/2005/8/layout/vProcess5"/>
    <dgm:cxn modelId="{C4797F29-3897-4904-81F2-B7470A04A395}" type="presParOf" srcId="{E451194F-9AB7-469B-92EB-E24583EA7421}" destId="{4875B5DB-0DCB-4896-AD4D-B507F95A715E}" srcOrd="4" destOrd="0" presId="urn:microsoft.com/office/officeart/2005/8/layout/vProcess5"/>
    <dgm:cxn modelId="{ECBDD9FE-B4CC-4CED-B684-D1041AF8FBB7}" type="presParOf" srcId="{E451194F-9AB7-469B-92EB-E24583EA7421}" destId="{72A54AAD-4886-476F-9578-01487DC2807E}" srcOrd="5" destOrd="0" presId="urn:microsoft.com/office/officeart/2005/8/layout/vProcess5"/>
    <dgm:cxn modelId="{9F005A3E-5CAF-4AC4-9C4A-86CE0796CFB1}" type="presParOf" srcId="{E451194F-9AB7-469B-92EB-E24583EA7421}" destId="{B57384CC-E3C4-482E-8504-4C6A925F06CA}" srcOrd="6" destOrd="0" presId="urn:microsoft.com/office/officeart/2005/8/layout/vProcess5"/>
    <dgm:cxn modelId="{C13A8FA6-DDF3-4618-A7C6-0B6EB6A45C75}" type="presParOf" srcId="{E451194F-9AB7-469B-92EB-E24583EA7421}" destId="{03B10BD1-D626-4DEC-877E-C31E99AF315A}" srcOrd="7" destOrd="0" presId="urn:microsoft.com/office/officeart/2005/8/layout/vProcess5"/>
    <dgm:cxn modelId="{1535FB9C-0B71-4438-865D-D08FFE9B97B5}" type="presParOf" srcId="{E451194F-9AB7-469B-92EB-E24583EA7421}" destId="{BC07F557-C920-4A09-8B44-9A526D623ED1}" srcOrd="8" destOrd="0" presId="urn:microsoft.com/office/officeart/2005/8/layout/vProcess5"/>
    <dgm:cxn modelId="{FCC72C5A-E134-4768-B385-BDBEE0433C85}" type="presParOf" srcId="{E451194F-9AB7-469B-92EB-E24583EA7421}" destId="{0483958C-117C-4730-A88F-BF61BA5BD737}" srcOrd="9" destOrd="0" presId="urn:microsoft.com/office/officeart/2005/8/layout/vProcess5"/>
    <dgm:cxn modelId="{BAC52D1D-1E63-4F78-B992-A4355D1F0C53}" type="presParOf" srcId="{E451194F-9AB7-469B-92EB-E24583EA7421}" destId="{32D024C9-22C0-4EC0-87E0-DBC8F554D73E}" srcOrd="10" destOrd="0" presId="urn:microsoft.com/office/officeart/2005/8/layout/vProcess5"/>
    <dgm:cxn modelId="{B47683E8-0E96-430D-96A0-0DDE0E1A1177}" type="presParOf" srcId="{E451194F-9AB7-469B-92EB-E24583EA7421}" destId="{7FB85737-2C33-455B-887D-85C0CE54AB65}" srcOrd="11" destOrd="0" presId="urn:microsoft.com/office/officeart/2005/8/layout/vProcess5"/>
    <dgm:cxn modelId="{CE02F3D2-8487-4D33-8244-BD757ED06226}" type="presParOf" srcId="{E451194F-9AB7-469B-92EB-E24583EA7421}" destId="{A7BE5DCE-9139-4E3F-90BB-DB39C082B681}" srcOrd="12" destOrd="0" presId="urn:microsoft.com/office/officeart/2005/8/layout/vProcess5"/>
    <dgm:cxn modelId="{B741DE23-5CD2-4038-8959-141CFD71A2BB}" type="presParOf" srcId="{E451194F-9AB7-469B-92EB-E24583EA7421}" destId="{589F19FB-CF1A-4EBC-AE35-FF7E6DC5AB65}" srcOrd="13" destOrd="0" presId="urn:microsoft.com/office/officeart/2005/8/layout/vProcess5"/>
    <dgm:cxn modelId="{314CA009-91F3-41B3-8746-A70469E10C70}" type="presParOf" srcId="{E451194F-9AB7-469B-92EB-E24583EA7421}" destId="{B38D7CA8-F75A-49E4-BA60-A0DDB57AF56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28F9A4-FF5D-43E8-ABD9-15A4DF76570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211FF23-70DB-4AD0-BF69-E4BA31EC1D72}">
      <dgm:prSet/>
      <dgm:spPr/>
      <dgm:t>
        <a:bodyPr/>
        <a:lstStyle/>
        <a:p>
          <a:r>
            <a:rPr lang="it-IT"/>
            <a:t>Viceversa Negli Over65 Le Varianti Sono Molteplici</a:t>
          </a:r>
          <a:endParaRPr lang="en-US"/>
        </a:p>
      </dgm:t>
    </dgm:pt>
    <dgm:pt modelId="{77F083E5-E958-4F46-9BEF-75ADD1089DA5}" type="parTrans" cxnId="{04D638BB-04A6-448F-9845-EFA426677F81}">
      <dgm:prSet/>
      <dgm:spPr/>
      <dgm:t>
        <a:bodyPr/>
        <a:lstStyle/>
        <a:p>
          <a:endParaRPr lang="en-US"/>
        </a:p>
      </dgm:t>
    </dgm:pt>
    <dgm:pt modelId="{E7E2D444-48C4-45C6-984A-FD2F109858F6}" type="sibTrans" cxnId="{04D638BB-04A6-448F-9845-EFA426677F81}">
      <dgm:prSet/>
      <dgm:spPr/>
      <dgm:t>
        <a:bodyPr/>
        <a:lstStyle/>
        <a:p>
          <a:endParaRPr lang="en-US"/>
        </a:p>
      </dgm:t>
    </dgm:pt>
    <dgm:pt modelId="{D9054344-7C98-44CA-9FFA-5695E67BD548}">
      <dgm:prSet/>
      <dgm:spPr/>
      <dgm:t>
        <a:bodyPr/>
        <a:lstStyle/>
        <a:p>
          <a:r>
            <a:rPr lang="it-IT"/>
            <a:t>Un Differenziale Di 20 Anni ( Da 65 A 85 Anni)</a:t>
          </a:r>
          <a:endParaRPr lang="en-US"/>
        </a:p>
      </dgm:t>
    </dgm:pt>
    <dgm:pt modelId="{3C461BFE-68CE-4865-A1E5-4FD30734AC28}" type="parTrans" cxnId="{6F3B17D0-B208-48BB-B84B-A47EF33D0409}">
      <dgm:prSet/>
      <dgm:spPr/>
      <dgm:t>
        <a:bodyPr/>
        <a:lstStyle/>
        <a:p>
          <a:endParaRPr lang="en-US"/>
        </a:p>
      </dgm:t>
    </dgm:pt>
    <dgm:pt modelId="{661ECE31-AAED-4575-9DFE-E9563CA91F2D}" type="sibTrans" cxnId="{6F3B17D0-B208-48BB-B84B-A47EF33D0409}">
      <dgm:prSet/>
      <dgm:spPr/>
      <dgm:t>
        <a:bodyPr/>
        <a:lstStyle/>
        <a:p>
          <a:endParaRPr lang="en-US"/>
        </a:p>
      </dgm:t>
    </dgm:pt>
    <dgm:pt modelId="{50838FEB-B949-49EC-AADC-DADD668130C2}">
      <dgm:prSet/>
      <dgm:spPr/>
      <dgm:t>
        <a:bodyPr/>
        <a:lstStyle/>
        <a:p>
          <a:r>
            <a:rPr lang="it-IT"/>
            <a:t>Una Differenza Notevole Delle Condizioni Di Partenza</a:t>
          </a:r>
          <a:endParaRPr lang="en-US"/>
        </a:p>
      </dgm:t>
    </dgm:pt>
    <dgm:pt modelId="{9599EEAB-2FB2-4FF3-B81B-FEDED77A4F11}" type="parTrans" cxnId="{995912A7-2E50-4366-9D87-800C6B0780E9}">
      <dgm:prSet/>
      <dgm:spPr/>
      <dgm:t>
        <a:bodyPr/>
        <a:lstStyle/>
        <a:p>
          <a:endParaRPr lang="en-US"/>
        </a:p>
      </dgm:t>
    </dgm:pt>
    <dgm:pt modelId="{11670BD6-130F-4CF4-9C7B-596CC3016DB1}" type="sibTrans" cxnId="{995912A7-2E50-4366-9D87-800C6B0780E9}">
      <dgm:prSet/>
      <dgm:spPr/>
      <dgm:t>
        <a:bodyPr/>
        <a:lstStyle/>
        <a:p>
          <a:endParaRPr lang="en-US"/>
        </a:p>
      </dgm:t>
    </dgm:pt>
    <dgm:pt modelId="{08B6F3D7-DF01-4475-AD4E-0A98BE0921D2}">
      <dgm:prSet/>
      <dgm:spPr/>
      <dgm:t>
        <a:bodyPr/>
        <a:lstStyle/>
        <a:p>
          <a:r>
            <a:rPr lang="it-IT"/>
            <a:t>Una Ampia Gamma Di Livello Di Invecchiamento Di Molte Capacita’ Fisiche Ed Organiche</a:t>
          </a:r>
          <a:endParaRPr lang="en-US"/>
        </a:p>
      </dgm:t>
    </dgm:pt>
    <dgm:pt modelId="{49D87B59-91CC-4A8B-AEBF-637ECD1C8CF5}" type="parTrans" cxnId="{08AC4D33-B0CA-489B-8533-7A2B23D9E778}">
      <dgm:prSet/>
      <dgm:spPr/>
      <dgm:t>
        <a:bodyPr/>
        <a:lstStyle/>
        <a:p>
          <a:endParaRPr lang="en-US"/>
        </a:p>
      </dgm:t>
    </dgm:pt>
    <dgm:pt modelId="{65CF2E02-EB13-4D2D-85F9-69E2EFFFD638}" type="sibTrans" cxnId="{08AC4D33-B0CA-489B-8533-7A2B23D9E778}">
      <dgm:prSet/>
      <dgm:spPr/>
      <dgm:t>
        <a:bodyPr/>
        <a:lstStyle/>
        <a:p>
          <a:endParaRPr lang="en-US"/>
        </a:p>
      </dgm:t>
    </dgm:pt>
    <dgm:pt modelId="{81827B4E-9F11-4A38-8DC0-0ADF899EA26A}">
      <dgm:prSet/>
      <dgm:spPr/>
      <dgm:t>
        <a:bodyPr/>
        <a:lstStyle/>
        <a:p>
          <a:r>
            <a:rPr lang="it-IT"/>
            <a:t>La Presenza Di Una O Piu’ Patologie Invalidanti</a:t>
          </a:r>
          <a:endParaRPr lang="en-US"/>
        </a:p>
      </dgm:t>
    </dgm:pt>
    <dgm:pt modelId="{C5BF4750-9C4F-4001-A517-930199FFBBBC}" type="parTrans" cxnId="{F5F1C5C4-6D1F-4FDD-ACDC-E46436C2C9AE}">
      <dgm:prSet/>
      <dgm:spPr/>
      <dgm:t>
        <a:bodyPr/>
        <a:lstStyle/>
        <a:p>
          <a:endParaRPr lang="en-US"/>
        </a:p>
      </dgm:t>
    </dgm:pt>
    <dgm:pt modelId="{ADD23531-341F-46CF-97F6-83649FA349B8}" type="sibTrans" cxnId="{F5F1C5C4-6D1F-4FDD-ACDC-E46436C2C9AE}">
      <dgm:prSet/>
      <dgm:spPr/>
      <dgm:t>
        <a:bodyPr/>
        <a:lstStyle/>
        <a:p>
          <a:endParaRPr lang="en-US"/>
        </a:p>
      </dgm:t>
    </dgm:pt>
    <dgm:pt modelId="{28CDB174-3FFE-446C-83A3-5714D55EA145}" type="pres">
      <dgm:prSet presAssocID="{E528F9A4-FF5D-43E8-ABD9-15A4DF76570C}" presName="linear" presStyleCnt="0">
        <dgm:presLayoutVars>
          <dgm:animLvl val="lvl"/>
          <dgm:resizeHandles val="exact"/>
        </dgm:presLayoutVars>
      </dgm:prSet>
      <dgm:spPr/>
    </dgm:pt>
    <dgm:pt modelId="{D4FC078D-62D6-4FF6-AB01-C0CFB3087279}" type="pres">
      <dgm:prSet presAssocID="{5211FF23-70DB-4AD0-BF69-E4BA31EC1D7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5AC44DA-B2B1-42FD-A2D1-B6AAC7E2753B}" type="pres">
      <dgm:prSet presAssocID="{E7E2D444-48C4-45C6-984A-FD2F109858F6}" presName="spacer" presStyleCnt="0"/>
      <dgm:spPr/>
    </dgm:pt>
    <dgm:pt modelId="{6D923C47-D283-498F-88B6-45D59D544C23}" type="pres">
      <dgm:prSet presAssocID="{D9054344-7C98-44CA-9FFA-5695E67BD54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F6DB077-E400-4CDB-B5F3-6C4DD7479F85}" type="pres">
      <dgm:prSet presAssocID="{661ECE31-AAED-4575-9DFE-E9563CA91F2D}" presName="spacer" presStyleCnt="0"/>
      <dgm:spPr/>
    </dgm:pt>
    <dgm:pt modelId="{762243DB-755A-4F14-BBC0-9DDD2F584668}" type="pres">
      <dgm:prSet presAssocID="{50838FEB-B949-49EC-AADC-DADD668130C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E057DF9-123D-4D81-B5B7-D90034974F76}" type="pres">
      <dgm:prSet presAssocID="{11670BD6-130F-4CF4-9C7B-596CC3016DB1}" presName="spacer" presStyleCnt="0"/>
      <dgm:spPr/>
    </dgm:pt>
    <dgm:pt modelId="{47DDBECC-CCAB-47E4-8177-C4191EAD3FA9}" type="pres">
      <dgm:prSet presAssocID="{08B6F3D7-DF01-4475-AD4E-0A98BE0921D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1460BA-8408-4B6C-A91B-0E896E0B5C6B}" type="pres">
      <dgm:prSet presAssocID="{65CF2E02-EB13-4D2D-85F9-69E2EFFFD638}" presName="spacer" presStyleCnt="0"/>
      <dgm:spPr/>
    </dgm:pt>
    <dgm:pt modelId="{4E392916-8D59-4EDE-8E5B-7081CD7F17B5}" type="pres">
      <dgm:prSet presAssocID="{81827B4E-9F11-4A38-8DC0-0ADF899EA26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8AC4D33-B0CA-489B-8533-7A2B23D9E778}" srcId="{E528F9A4-FF5D-43E8-ABD9-15A4DF76570C}" destId="{08B6F3D7-DF01-4475-AD4E-0A98BE0921D2}" srcOrd="3" destOrd="0" parTransId="{49D87B59-91CC-4A8B-AEBF-637ECD1C8CF5}" sibTransId="{65CF2E02-EB13-4D2D-85F9-69E2EFFFD638}"/>
    <dgm:cxn modelId="{94B1383F-1093-4DBA-A0E8-3C0C72E3FDF3}" type="presOf" srcId="{5211FF23-70DB-4AD0-BF69-E4BA31EC1D72}" destId="{D4FC078D-62D6-4FF6-AB01-C0CFB3087279}" srcOrd="0" destOrd="0" presId="urn:microsoft.com/office/officeart/2005/8/layout/vList2"/>
    <dgm:cxn modelId="{B1CAF364-690A-48C4-82F4-1FABBE7245D1}" type="presOf" srcId="{D9054344-7C98-44CA-9FFA-5695E67BD548}" destId="{6D923C47-D283-498F-88B6-45D59D544C23}" srcOrd="0" destOrd="0" presId="urn:microsoft.com/office/officeart/2005/8/layout/vList2"/>
    <dgm:cxn modelId="{82047556-0BA9-47C8-9820-1C208B74A12F}" type="presOf" srcId="{08B6F3D7-DF01-4475-AD4E-0A98BE0921D2}" destId="{47DDBECC-CCAB-47E4-8177-C4191EAD3FA9}" srcOrd="0" destOrd="0" presId="urn:microsoft.com/office/officeart/2005/8/layout/vList2"/>
    <dgm:cxn modelId="{995912A7-2E50-4366-9D87-800C6B0780E9}" srcId="{E528F9A4-FF5D-43E8-ABD9-15A4DF76570C}" destId="{50838FEB-B949-49EC-AADC-DADD668130C2}" srcOrd="2" destOrd="0" parTransId="{9599EEAB-2FB2-4FF3-B81B-FEDED77A4F11}" sibTransId="{11670BD6-130F-4CF4-9C7B-596CC3016DB1}"/>
    <dgm:cxn modelId="{04D638BB-04A6-448F-9845-EFA426677F81}" srcId="{E528F9A4-FF5D-43E8-ABD9-15A4DF76570C}" destId="{5211FF23-70DB-4AD0-BF69-E4BA31EC1D72}" srcOrd="0" destOrd="0" parTransId="{77F083E5-E958-4F46-9BEF-75ADD1089DA5}" sibTransId="{E7E2D444-48C4-45C6-984A-FD2F109858F6}"/>
    <dgm:cxn modelId="{6D47F6BC-720C-437B-99CF-53764964D3CC}" type="presOf" srcId="{81827B4E-9F11-4A38-8DC0-0ADF899EA26A}" destId="{4E392916-8D59-4EDE-8E5B-7081CD7F17B5}" srcOrd="0" destOrd="0" presId="urn:microsoft.com/office/officeart/2005/8/layout/vList2"/>
    <dgm:cxn modelId="{F5F1C5C4-6D1F-4FDD-ACDC-E46436C2C9AE}" srcId="{E528F9A4-FF5D-43E8-ABD9-15A4DF76570C}" destId="{81827B4E-9F11-4A38-8DC0-0ADF899EA26A}" srcOrd="4" destOrd="0" parTransId="{C5BF4750-9C4F-4001-A517-930199FFBBBC}" sibTransId="{ADD23531-341F-46CF-97F6-83649FA349B8}"/>
    <dgm:cxn modelId="{7226B7CB-5C60-4CA7-9250-9362DDB2D002}" type="presOf" srcId="{50838FEB-B949-49EC-AADC-DADD668130C2}" destId="{762243DB-755A-4F14-BBC0-9DDD2F584668}" srcOrd="0" destOrd="0" presId="urn:microsoft.com/office/officeart/2005/8/layout/vList2"/>
    <dgm:cxn modelId="{6F3B17D0-B208-48BB-B84B-A47EF33D0409}" srcId="{E528F9A4-FF5D-43E8-ABD9-15A4DF76570C}" destId="{D9054344-7C98-44CA-9FFA-5695E67BD548}" srcOrd="1" destOrd="0" parTransId="{3C461BFE-68CE-4865-A1E5-4FD30734AC28}" sibTransId="{661ECE31-AAED-4575-9DFE-E9563CA91F2D}"/>
    <dgm:cxn modelId="{B45E49D4-D4F9-4189-BAAB-A64704640D33}" type="presOf" srcId="{E528F9A4-FF5D-43E8-ABD9-15A4DF76570C}" destId="{28CDB174-3FFE-446C-83A3-5714D55EA145}" srcOrd="0" destOrd="0" presId="urn:microsoft.com/office/officeart/2005/8/layout/vList2"/>
    <dgm:cxn modelId="{51184352-F1FD-4A59-A0A3-8329A7851AF5}" type="presParOf" srcId="{28CDB174-3FFE-446C-83A3-5714D55EA145}" destId="{D4FC078D-62D6-4FF6-AB01-C0CFB3087279}" srcOrd="0" destOrd="0" presId="urn:microsoft.com/office/officeart/2005/8/layout/vList2"/>
    <dgm:cxn modelId="{25FE1FEE-E472-4633-861E-4CA58844F821}" type="presParOf" srcId="{28CDB174-3FFE-446C-83A3-5714D55EA145}" destId="{55AC44DA-B2B1-42FD-A2D1-B6AAC7E2753B}" srcOrd="1" destOrd="0" presId="urn:microsoft.com/office/officeart/2005/8/layout/vList2"/>
    <dgm:cxn modelId="{52794C4C-4B62-481C-9A6A-332AE87D9B09}" type="presParOf" srcId="{28CDB174-3FFE-446C-83A3-5714D55EA145}" destId="{6D923C47-D283-498F-88B6-45D59D544C23}" srcOrd="2" destOrd="0" presId="urn:microsoft.com/office/officeart/2005/8/layout/vList2"/>
    <dgm:cxn modelId="{29F8094B-B8B7-4C5C-BB1F-EC193D6A6F26}" type="presParOf" srcId="{28CDB174-3FFE-446C-83A3-5714D55EA145}" destId="{1F6DB077-E400-4CDB-B5F3-6C4DD7479F85}" srcOrd="3" destOrd="0" presId="urn:microsoft.com/office/officeart/2005/8/layout/vList2"/>
    <dgm:cxn modelId="{4288BB29-0ADC-4283-9F76-23761FDD661C}" type="presParOf" srcId="{28CDB174-3FFE-446C-83A3-5714D55EA145}" destId="{762243DB-755A-4F14-BBC0-9DDD2F584668}" srcOrd="4" destOrd="0" presId="urn:microsoft.com/office/officeart/2005/8/layout/vList2"/>
    <dgm:cxn modelId="{F20A6901-F42A-471A-A9A5-01B3194D063A}" type="presParOf" srcId="{28CDB174-3FFE-446C-83A3-5714D55EA145}" destId="{0E057DF9-123D-4D81-B5B7-D90034974F76}" srcOrd="5" destOrd="0" presId="urn:microsoft.com/office/officeart/2005/8/layout/vList2"/>
    <dgm:cxn modelId="{1EA5EC8E-7280-4B5B-9599-BB169051CCC9}" type="presParOf" srcId="{28CDB174-3FFE-446C-83A3-5714D55EA145}" destId="{47DDBECC-CCAB-47E4-8177-C4191EAD3FA9}" srcOrd="6" destOrd="0" presId="urn:microsoft.com/office/officeart/2005/8/layout/vList2"/>
    <dgm:cxn modelId="{57C3C874-1157-4873-9F21-A7010D352070}" type="presParOf" srcId="{28CDB174-3FFE-446C-83A3-5714D55EA145}" destId="{241460BA-8408-4B6C-A91B-0E896E0B5C6B}" srcOrd="7" destOrd="0" presId="urn:microsoft.com/office/officeart/2005/8/layout/vList2"/>
    <dgm:cxn modelId="{90F2E382-3A6A-41A0-900F-9F03D41D77E9}" type="presParOf" srcId="{28CDB174-3FFE-446C-83A3-5714D55EA145}" destId="{4E392916-8D59-4EDE-8E5B-7081CD7F17B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F88907-278F-4EA8-B68F-0BBD693FE3A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F4D7A7-6CBD-42D2-B575-AA6232C3A787}">
      <dgm:prSet/>
      <dgm:spPr/>
      <dgm:t>
        <a:bodyPr/>
        <a:lstStyle/>
        <a:p>
          <a:r>
            <a:rPr lang="it-IT"/>
            <a:t>Un sistema che sia in grado di:</a:t>
          </a:r>
          <a:endParaRPr lang="en-US"/>
        </a:p>
      </dgm:t>
    </dgm:pt>
    <dgm:pt modelId="{85894629-0A81-4F88-9F00-96D62B194313}" type="parTrans" cxnId="{BEDB1861-8119-4309-A1D7-B582B4769C83}">
      <dgm:prSet/>
      <dgm:spPr/>
      <dgm:t>
        <a:bodyPr/>
        <a:lstStyle/>
        <a:p>
          <a:endParaRPr lang="en-US"/>
        </a:p>
      </dgm:t>
    </dgm:pt>
    <dgm:pt modelId="{CFD04917-477A-4918-AFE3-46FDB1222F72}" type="sibTrans" cxnId="{BEDB1861-8119-4309-A1D7-B582B4769C83}">
      <dgm:prSet/>
      <dgm:spPr/>
      <dgm:t>
        <a:bodyPr/>
        <a:lstStyle/>
        <a:p>
          <a:endParaRPr lang="en-US"/>
        </a:p>
      </dgm:t>
    </dgm:pt>
    <dgm:pt modelId="{BE7A39AD-BF54-43B8-A333-85B30A1D1064}">
      <dgm:prSet/>
      <dgm:spPr/>
      <dgm:t>
        <a:bodyPr/>
        <a:lstStyle/>
        <a:p>
          <a:r>
            <a:rPr lang="it-IT" dirty="0"/>
            <a:t>Raccogliere in remoto il maggior numero di informazioni possibili sul singolo over65</a:t>
          </a:r>
          <a:endParaRPr lang="en-US" dirty="0"/>
        </a:p>
      </dgm:t>
    </dgm:pt>
    <dgm:pt modelId="{5C38C4E0-5194-4229-A03A-4556A76E40BD}" type="parTrans" cxnId="{AC50CE14-BBAF-40C6-BB00-BB699FA29FAF}">
      <dgm:prSet/>
      <dgm:spPr/>
      <dgm:t>
        <a:bodyPr/>
        <a:lstStyle/>
        <a:p>
          <a:endParaRPr lang="en-US"/>
        </a:p>
      </dgm:t>
    </dgm:pt>
    <dgm:pt modelId="{302E0EB4-2312-4441-AD70-10A3535B7813}" type="sibTrans" cxnId="{AC50CE14-BBAF-40C6-BB00-BB699FA29FAF}">
      <dgm:prSet/>
      <dgm:spPr/>
      <dgm:t>
        <a:bodyPr/>
        <a:lstStyle/>
        <a:p>
          <a:endParaRPr lang="en-US"/>
        </a:p>
      </dgm:t>
    </dgm:pt>
    <dgm:pt modelId="{1CFF4628-8BCD-4A67-A905-742A07D0D595}">
      <dgm:prSet/>
      <dgm:spPr/>
      <dgm:t>
        <a:bodyPr/>
        <a:lstStyle/>
        <a:p>
          <a:r>
            <a:rPr lang="it-IT" dirty="0"/>
            <a:t>Elaborare le informazioni e inserire il soggetto in una fascia di attività consigliate</a:t>
          </a:r>
          <a:endParaRPr lang="en-US" dirty="0"/>
        </a:p>
      </dgm:t>
    </dgm:pt>
    <dgm:pt modelId="{1220E5D9-332D-469D-A4C4-6162E6F577DC}" type="parTrans" cxnId="{83F96C04-1ED1-48E8-9A05-EEDD7826BB3C}">
      <dgm:prSet/>
      <dgm:spPr/>
      <dgm:t>
        <a:bodyPr/>
        <a:lstStyle/>
        <a:p>
          <a:endParaRPr lang="en-US"/>
        </a:p>
      </dgm:t>
    </dgm:pt>
    <dgm:pt modelId="{75E3F524-73C6-47C4-9A5C-0D43362A9EA8}" type="sibTrans" cxnId="{83F96C04-1ED1-48E8-9A05-EEDD7826BB3C}">
      <dgm:prSet/>
      <dgm:spPr/>
      <dgm:t>
        <a:bodyPr/>
        <a:lstStyle/>
        <a:p>
          <a:endParaRPr lang="en-US"/>
        </a:p>
      </dgm:t>
    </dgm:pt>
    <dgm:pt modelId="{E00E8DB8-1317-476B-B0E7-D6CC07EDF67C}">
      <dgm:prSet/>
      <dgm:spPr/>
      <dgm:t>
        <a:bodyPr/>
        <a:lstStyle/>
        <a:p>
          <a:r>
            <a:rPr lang="it-IT" dirty="0"/>
            <a:t>Rilevare eventuali </a:t>
          </a:r>
          <a:r>
            <a:rPr lang="it-IT" dirty="0" err="1"/>
            <a:t>criticita’</a:t>
          </a:r>
          <a:r>
            <a:rPr lang="it-IT" dirty="0"/>
            <a:t> dovute sia allo stile di vita che a degenerazioni dovute all’invecchiamento</a:t>
          </a:r>
          <a:endParaRPr lang="en-US" dirty="0"/>
        </a:p>
      </dgm:t>
    </dgm:pt>
    <dgm:pt modelId="{68E5E456-EB47-4E3C-889F-99A9F131F4AE}" type="parTrans" cxnId="{D42FA870-EF18-44A0-8ED0-E5B44F31877F}">
      <dgm:prSet/>
      <dgm:spPr/>
      <dgm:t>
        <a:bodyPr/>
        <a:lstStyle/>
        <a:p>
          <a:endParaRPr lang="en-US"/>
        </a:p>
      </dgm:t>
    </dgm:pt>
    <dgm:pt modelId="{76EA264E-7033-4038-B982-5322D062D5BA}" type="sibTrans" cxnId="{D42FA870-EF18-44A0-8ED0-E5B44F31877F}">
      <dgm:prSet/>
      <dgm:spPr/>
      <dgm:t>
        <a:bodyPr/>
        <a:lstStyle/>
        <a:p>
          <a:endParaRPr lang="en-US"/>
        </a:p>
      </dgm:t>
    </dgm:pt>
    <dgm:pt modelId="{B30359BA-901E-4BFD-93A6-A3B50A78F94E}" type="pres">
      <dgm:prSet presAssocID="{EDF88907-278F-4EA8-B68F-0BBD693FE3AC}" presName="linear" presStyleCnt="0">
        <dgm:presLayoutVars>
          <dgm:animLvl val="lvl"/>
          <dgm:resizeHandles val="exact"/>
        </dgm:presLayoutVars>
      </dgm:prSet>
      <dgm:spPr/>
    </dgm:pt>
    <dgm:pt modelId="{73DAD9A6-EE20-4885-B664-168F9BBC1235}" type="pres">
      <dgm:prSet presAssocID="{08F4D7A7-6CBD-42D2-B575-AA6232C3A7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A3CC7ED-A9E9-42CB-B4E7-60739407901F}" type="pres">
      <dgm:prSet presAssocID="{08F4D7A7-6CBD-42D2-B575-AA6232C3A7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3F96C04-1ED1-48E8-9A05-EEDD7826BB3C}" srcId="{08F4D7A7-6CBD-42D2-B575-AA6232C3A787}" destId="{1CFF4628-8BCD-4A67-A905-742A07D0D595}" srcOrd="1" destOrd="0" parTransId="{1220E5D9-332D-469D-A4C4-6162E6F577DC}" sibTransId="{75E3F524-73C6-47C4-9A5C-0D43362A9EA8}"/>
    <dgm:cxn modelId="{AC50CE14-BBAF-40C6-BB00-BB699FA29FAF}" srcId="{08F4D7A7-6CBD-42D2-B575-AA6232C3A787}" destId="{BE7A39AD-BF54-43B8-A333-85B30A1D1064}" srcOrd="0" destOrd="0" parTransId="{5C38C4E0-5194-4229-A03A-4556A76E40BD}" sibTransId="{302E0EB4-2312-4441-AD70-10A3535B7813}"/>
    <dgm:cxn modelId="{BEDB1861-8119-4309-A1D7-B582B4769C83}" srcId="{EDF88907-278F-4EA8-B68F-0BBD693FE3AC}" destId="{08F4D7A7-6CBD-42D2-B575-AA6232C3A787}" srcOrd="0" destOrd="0" parTransId="{85894629-0A81-4F88-9F00-96D62B194313}" sibTransId="{CFD04917-477A-4918-AFE3-46FDB1222F72}"/>
    <dgm:cxn modelId="{A7C91F6B-84BA-42CD-A20A-E36B5131A48D}" type="presOf" srcId="{EDF88907-278F-4EA8-B68F-0BBD693FE3AC}" destId="{B30359BA-901E-4BFD-93A6-A3B50A78F94E}" srcOrd="0" destOrd="0" presId="urn:microsoft.com/office/officeart/2005/8/layout/vList2"/>
    <dgm:cxn modelId="{D42FA870-EF18-44A0-8ED0-E5B44F31877F}" srcId="{08F4D7A7-6CBD-42D2-B575-AA6232C3A787}" destId="{E00E8DB8-1317-476B-B0E7-D6CC07EDF67C}" srcOrd="2" destOrd="0" parTransId="{68E5E456-EB47-4E3C-889F-99A9F131F4AE}" sibTransId="{76EA264E-7033-4038-B982-5322D062D5BA}"/>
    <dgm:cxn modelId="{ACA25CBD-1A4F-401E-896F-52D8747877EB}" type="presOf" srcId="{E00E8DB8-1317-476B-B0E7-D6CC07EDF67C}" destId="{4A3CC7ED-A9E9-42CB-B4E7-60739407901F}" srcOrd="0" destOrd="2" presId="urn:microsoft.com/office/officeart/2005/8/layout/vList2"/>
    <dgm:cxn modelId="{2072DED5-C93B-4A39-A3F6-45B840F1EB9A}" type="presOf" srcId="{BE7A39AD-BF54-43B8-A333-85B30A1D1064}" destId="{4A3CC7ED-A9E9-42CB-B4E7-60739407901F}" srcOrd="0" destOrd="0" presId="urn:microsoft.com/office/officeart/2005/8/layout/vList2"/>
    <dgm:cxn modelId="{2B31FAD8-325B-40F8-B714-E7518F6C5C75}" type="presOf" srcId="{08F4D7A7-6CBD-42D2-B575-AA6232C3A787}" destId="{73DAD9A6-EE20-4885-B664-168F9BBC1235}" srcOrd="0" destOrd="0" presId="urn:microsoft.com/office/officeart/2005/8/layout/vList2"/>
    <dgm:cxn modelId="{2514E0E4-6007-4765-9D9B-1B5AD5B357AE}" type="presOf" srcId="{1CFF4628-8BCD-4A67-A905-742A07D0D595}" destId="{4A3CC7ED-A9E9-42CB-B4E7-60739407901F}" srcOrd="0" destOrd="1" presId="urn:microsoft.com/office/officeart/2005/8/layout/vList2"/>
    <dgm:cxn modelId="{F1EF968C-2750-4AD7-B270-44692E1A24DD}" type="presParOf" srcId="{B30359BA-901E-4BFD-93A6-A3B50A78F94E}" destId="{73DAD9A6-EE20-4885-B664-168F9BBC1235}" srcOrd="0" destOrd="0" presId="urn:microsoft.com/office/officeart/2005/8/layout/vList2"/>
    <dgm:cxn modelId="{F5D7C780-43D5-4416-BE20-899149E5FE48}" type="presParOf" srcId="{B30359BA-901E-4BFD-93A6-A3B50A78F94E}" destId="{4A3CC7ED-A9E9-42CB-B4E7-60739407901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D6F747-1C2D-4B56-975A-34A89C0DA7B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954A69F-D46E-4516-96F2-3466A98A48FA}">
      <dgm:prSet/>
      <dgm:spPr/>
      <dgm:t>
        <a:bodyPr/>
        <a:lstStyle/>
        <a:p>
          <a:r>
            <a:rPr lang="it-IT"/>
            <a:t>E successivamente:</a:t>
          </a:r>
          <a:endParaRPr lang="en-US"/>
        </a:p>
      </dgm:t>
    </dgm:pt>
    <dgm:pt modelId="{783A7906-2F31-452F-9B5A-B2CB3E0C7FD2}" type="parTrans" cxnId="{B104AB25-DA56-482B-BD47-0E68C472A775}">
      <dgm:prSet/>
      <dgm:spPr/>
      <dgm:t>
        <a:bodyPr/>
        <a:lstStyle/>
        <a:p>
          <a:endParaRPr lang="en-US"/>
        </a:p>
      </dgm:t>
    </dgm:pt>
    <dgm:pt modelId="{844D48F7-11F2-488D-9858-E4F3A0FE91AD}" type="sibTrans" cxnId="{B104AB25-DA56-482B-BD47-0E68C472A775}">
      <dgm:prSet/>
      <dgm:spPr/>
      <dgm:t>
        <a:bodyPr/>
        <a:lstStyle/>
        <a:p>
          <a:endParaRPr lang="en-US"/>
        </a:p>
      </dgm:t>
    </dgm:pt>
    <dgm:pt modelId="{1B36C761-C1A2-4DCA-842A-BB2B98EBF05B}">
      <dgm:prSet/>
      <dgm:spPr/>
      <dgm:t>
        <a:bodyPr/>
        <a:lstStyle/>
        <a:p>
          <a:r>
            <a:rPr lang="it-IT"/>
            <a:t>Registrare le attivita’ svolte</a:t>
          </a:r>
          <a:endParaRPr lang="en-US"/>
        </a:p>
      </dgm:t>
    </dgm:pt>
    <dgm:pt modelId="{BD7A4EB7-3083-4801-B977-EBFBAB2DBA51}" type="parTrans" cxnId="{420D5295-6B4A-439C-98EA-337AE3F8284C}">
      <dgm:prSet/>
      <dgm:spPr/>
      <dgm:t>
        <a:bodyPr/>
        <a:lstStyle/>
        <a:p>
          <a:endParaRPr lang="en-US"/>
        </a:p>
      </dgm:t>
    </dgm:pt>
    <dgm:pt modelId="{23B3C297-5E61-42AD-9A51-1761555532E3}" type="sibTrans" cxnId="{420D5295-6B4A-439C-98EA-337AE3F8284C}">
      <dgm:prSet/>
      <dgm:spPr/>
      <dgm:t>
        <a:bodyPr/>
        <a:lstStyle/>
        <a:p>
          <a:endParaRPr lang="en-US"/>
        </a:p>
      </dgm:t>
    </dgm:pt>
    <dgm:pt modelId="{60655704-869A-4973-892D-F9FFA65DB01D}">
      <dgm:prSet/>
      <dgm:spPr/>
      <dgm:t>
        <a:bodyPr/>
        <a:lstStyle/>
        <a:p>
          <a:r>
            <a:rPr lang="it-IT"/>
            <a:t>Effettuare degli step di controllo sugli effetti ottenuti</a:t>
          </a:r>
          <a:endParaRPr lang="en-US"/>
        </a:p>
      </dgm:t>
    </dgm:pt>
    <dgm:pt modelId="{0CAEE914-6CEE-4A40-BCBC-E2EEC7AEE9F4}" type="parTrans" cxnId="{BCF6756F-9FED-4F4E-ACFF-1EDC6842EA8E}">
      <dgm:prSet/>
      <dgm:spPr/>
      <dgm:t>
        <a:bodyPr/>
        <a:lstStyle/>
        <a:p>
          <a:endParaRPr lang="en-US"/>
        </a:p>
      </dgm:t>
    </dgm:pt>
    <dgm:pt modelId="{FB439A88-2531-4E01-9292-F781DE89A996}" type="sibTrans" cxnId="{BCF6756F-9FED-4F4E-ACFF-1EDC6842EA8E}">
      <dgm:prSet/>
      <dgm:spPr/>
      <dgm:t>
        <a:bodyPr/>
        <a:lstStyle/>
        <a:p>
          <a:endParaRPr lang="en-US"/>
        </a:p>
      </dgm:t>
    </dgm:pt>
    <dgm:pt modelId="{27E3BB46-1D78-463F-82D0-EADEDF48E85D}">
      <dgm:prSet/>
      <dgm:spPr/>
      <dgm:t>
        <a:bodyPr/>
        <a:lstStyle/>
        <a:p>
          <a:r>
            <a:rPr lang="it-IT"/>
            <a:t>Rimodulare i piani di allenamento da seguire</a:t>
          </a:r>
          <a:endParaRPr lang="en-US"/>
        </a:p>
      </dgm:t>
    </dgm:pt>
    <dgm:pt modelId="{36CA070E-2E8E-4B2B-AB6D-C47D3FF0DC15}" type="parTrans" cxnId="{0E44A9C7-4C2F-4BCA-BBEA-04268F61D53A}">
      <dgm:prSet/>
      <dgm:spPr/>
      <dgm:t>
        <a:bodyPr/>
        <a:lstStyle/>
        <a:p>
          <a:endParaRPr lang="en-US"/>
        </a:p>
      </dgm:t>
    </dgm:pt>
    <dgm:pt modelId="{35CD21A3-483D-4F1D-8F78-05E8B7D04B94}" type="sibTrans" cxnId="{0E44A9C7-4C2F-4BCA-BBEA-04268F61D53A}">
      <dgm:prSet/>
      <dgm:spPr/>
      <dgm:t>
        <a:bodyPr/>
        <a:lstStyle/>
        <a:p>
          <a:endParaRPr lang="en-US"/>
        </a:p>
      </dgm:t>
    </dgm:pt>
    <dgm:pt modelId="{3E8B0965-BBAD-4DA8-B25F-C68D0057E448}" type="pres">
      <dgm:prSet presAssocID="{EED6F747-1C2D-4B56-975A-34A89C0DA7B9}" presName="linear" presStyleCnt="0">
        <dgm:presLayoutVars>
          <dgm:animLvl val="lvl"/>
          <dgm:resizeHandles val="exact"/>
        </dgm:presLayoutVars>
      </dgm:prSet>
      <dgm:spPr/>
    </dgm:pt>
    <dgm:pt modelId="{C279376E-BE74-449C-AF02-0473E537283B}" type="pres">
      <dgm:prSet presAssocID="{1954A69F-D46E-4516-96F2-3466A98A48F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45B88CA-F76C-477E-A543-49DA064A55C1}" type="pres">
      <dgm:prSet presAssocID="{1954A69F-D46E-4516-96F2-3466A98A48F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5185117-0A5F-4460-A5D9-B583F8FF8F29}" type="presOf" srcId="{1B36C761-C1A2-4DCA-842A-BB2B98EBF05B}" destId="{B45B88CA-F76C-477E-A543-49DA064A55C1}" srcOrd="0" destOrd="0" presId="urn:microsoft.com/office/officeart/2005/8/layout/vList2"/>
    <dgm:cxn modelId="{B104AB25-DA56-482B-BD47-0E68C472A775}" srcId="{EED6F747-1C2D-4B56-975A-34A89C0DA7B9}" destId="{1954A69F-D46E-4516-96F2-3466A98A48FA}" srcOrd="0" destOrd="0" parTransId="{783A7906-2F31-452F-9B5A-B2CB3E0C7FD2}" sibTransId="{844D48F7-11F2-488D-9858-E4F3A0FE91AD}"/>
    <dgm:cxn modelId="{8930944D-80B9-43E1-90C2-AB9E273B08A8}" type="presOf" srcId="{27E3BB46-1D78-463F-82D0-EADEDF48E85D}" destId="{B45B88CA-F76C-477E-A543-49DA064A55C1}" srcOrd="0" destOrd="2" presId="urn:microsoft.com/office/officeart/2005/8/layout/vList2"/>
    <dgm:cxn modelId="{BCF6756F-9FED-4F4E-ACFF-1EDC6842EA8E}" srcId="{1954A69F-D46E-4516-96F2-3466A98A48FA}" destId="{60655704-869A-4973-892D-F9FFA65DB01D}" srcOrd="1" destOrd="0" parTransId="{0CAEE914-6CEE-4A40-BCBC-E2EEC7AEE9F4}" sibTransId="{FB439A88-2531-4E01-9292-F781DE89A996}"/>
    <dgm:cxn modelId="{BADBCB92-A71F-4742-A6D2-F32CF758A5D9}" type="presOf" srcId="{EED6F747-1C2D-4B56-975A-34A89C0DA7B9}" destId="{3E8B0965-BBAD-4DA8-B25F-C68D0057E448}" srcOrd="0" destOrd="0" presId="urn:microsoft.com/office/officeart/2005/8/layout/vList2"/>
    <dgm:cxn modelId="{420D5295-6B4A-439C-98EA-337AE3F8284C}" srcId="{1954A69F-D46E-4516-96F2-3466A98A48FA}" destId="{1B36C761-C1A2-4DCA-842A-BB2B98EBF05B}" srcOrd="0" destOrd="0" parTransId="{BD7A4EB7-3083-4801-B977-EBFBAB2DBA51}" sibTransId="{23B3C297-5E61-42AD-9A51-1761555532E3}"/>
    <dgm:cxn modelId="{4739E5B1-AB56-4F47-8E69-CFA514150792}" type="presOf" srcId="{60655704-869A-4973-892D-F9FFA65DB01D}" destId="{B45B88CA-F76C-477E-A543-49DA064A55C1}" srcOrd="0" destOrd="1" presId="urn:microsoft.com/office/officeart/2005/8/layout/vList2"/>
    <dgm:cxn modelId="{0E44A9C7-4C2F-4BCA-BBEA-04268F61D53A}" srcId="{1954A69F-D46E-4516-96F2-3466A98A48FA}" destId="{27E3BB46-1D78-463F-82D0-EADEDF48E85D}" srcOrd="2" destOrd="0" parTransId="{36CA070E-2E8E-4B2B-AB6D-C47D3FF0DC15}" sibTransId="{35CD21A3-483D-4F1D-8F78-05E8B7D04B94}"/>
    <dgm:cxn modelId="{89DA27D3-3606-48AC-B98E-55FAB33202CB}" type="presOf" srcId="{1954A69F-D46E-4516-96F2-3466A98A48FA}" destId="{C279376E-BE74-449C-AF02-0473E537283B}" srcOrd="0" destOrd="0" presId="urn:microsoft.com/office/officeart/2005/8/layout/vList2"/>
    <dgm:cxn modelId="{9FED525F-56BF-4C48-A1D2-3098B38F9CA2}" type="presParOf" srcId="{3E8B0965-BBAD-4DA8-B25F-C68D0057E448}" destId="{C279376E-BE74-449C-AF02-0473E537283B}" srcOrd="0" destOrd="0" presId="urn:microsoft.com/office/officeart/2005/8/layout/vList2"/>
    <dgm:cxn modelId="{285BB23B-2D4F-4F66-8802-CBEB7832E957}" type="presParOf" srcId="{3E8B0965-BBAD-4DA8-B25F-C68D0057E448}" destId="{B45B88CA-F76C-477E-A543-49DA064A55C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FA3C3B-095F-41C7-80AB-6FF51B3CC82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9F31022-1A9B-42E9-A134-F7C9D8E4870E}">
      <dgm:prSet phldrT="[Text]" custT="1"/>
      <dgm:spPr/>
      <dgm:t>
        <a:bodyPr/>
        <a:lstStyle/>
        <a:p>
          <a:r>
            <a:rPr lang="it-IT" sz="2100" dirty="0"/>
            <a:t>UTENTE</a:t>
          </a:r>
        </a:p>
      </dgm:t>
    </dgm:pt>
    <dgm:pt modelId="{BCF79602-3C5B-4C1F-B3EA-AF0E0591A48D}" type="parTrans" cxnId="{4826FB60-4756-4920-9027-C399231BBAA5}">
      <dgm:prSet/>
      <dgm:spPr/>
      <dgm:t>
        <a:bodyPr/>
        <a:lstStyle/>
        <a:p>
          <a:endParaRPr lang="it-IT" sz="2100"/>
        </a:p>
      </dgm:t>
    </dgm:pt>
    <dgm:pt modelId="{84779651-AC27-4847-BBAF-936529751FB1}" type="sibTrans" cxnId="{4826FB60-4756-4920-9027-C399231BBAA5}">
      <dgm:prSet/>
      <dgm:spPr/>
      <dgm:t>
        <a:bodyPr/>
        <a:lstStyle/>
        <a:p>
          <a:endParaRPr lang="it-IT" sz="2100"/>
        </a:p>
      </dgm:t>
    </dgm:pt>
    <dgm:pt modelId="{0F985DE4-776B-4638-8B89-F40B17C8679E}">
      <dgm:prSet phldrT="[Text]" custT="1"/>
      <dgm:spPr/>
      <dgm:t>
        <a:bodyPr/>
        <a:lstStyle/>
        <a:p>
          <a:r>
            <a:rPr lang="it-IT" sz="2100" dirty="0"/>
            <a:t>accede al sistema</a:t>
          </a:r>
        </a:p>
      </dgm:t>
    </dgm:pt>
    <dgm:pt modelId="{C3E56EE1-2B3F-4D5D-94B9-3947245E6641}" type="parTrans" cxnId="{566A5B74-FDA6-49DD-99D3-2C760B406F32}">
      <dgm:prSet custT="1"/>
      <dgm:spPr/>
      <dgm:t>
        <a:bodyPr/>
        <a:lstStyle/>
        <a:p>
          <a:endParaRPr lang="it-IT" sz="2100"/>
        </a:p>
      </dgm:t>
    </dgm:pt>
    <dgm:pt modelId="{FF980005-F7E6-4239-8198-C68BAF7A7D23}" type="sibTrans" cxnId="{566A5B74-FDA6-49DD-99D3-2C760B406F32}">
      <dgm:prSet/>
      <dgm:spPr/>
      <dgm:t>
        <a:bodyPr/>
        <a:lstStyle/>
        <a:p>
          <a:endParaRPr lang="it-IT" sz="2100"/>
        </a:p>
      </dgm:t>
    </dgm:pt>
    <dgm:pt modelId="{1D2371BD-0B02-4AC6-B0CC-9E3B649F3D7F}">
      <dgm:prSet phldrT="[Text]" custT="1"/>
      <dgm:spPr/>
      <dgm:t>
        <a:bodyPr/>
        <a:lstStyle/>
        <a:p>
          <a:r>
            <a:rPr lang="it-IT" sz="2100" dirty="0"/>
            <a:t>fornisce le informazioni richieste</a:t>
          </a:r>
        </a:p>
      </dgm:t>
    </dgm:pt>
    <dgm:pt modelId="{FA80E925-9825-4F07-9410-FDEAF8634B3D}" type="parTrans" cxnId="{043F4A86-8907-4143-A4A8-3C147D31F056}">
      <dgm:prSet custT="1"/>
      <dgm:spPr/>
      <dgm:t>
        <a:bodyPr/>
        <a:lstStyle/>
        <a:p>
          <a:endParaRPr lang="it-IT" sz="2100"/>
        </a:p>
      </dgm:t>
    </dgm:pt>
    <dgm:pt modelId="{7FC4EED8-0376-43ED-9792-2399BA61168D}" type="sibTrans" cxnId="{043F4A86-8907-4143-A4A8-3C147D31F056}">
      <dgm:prSet/>
      <dgm:spPr/>
      <dgm:t>
        <a:bodyPr/>
        <a:lstStyle/>
        <a:p>
          <a:endParaRPr lang="it-IT" sz="2100"/>
        </a:p>
      </dgm:t>
    </dgm:pt>
    <dgm:pt modelId="{6E778A84-89A0-4C49-A082-68C160D70E39}">
      <dgm:prSet phldrT="[Text]" custT="1"/>
      <dgm:spPr/>
      <dgm:t>
        <a:bodyPr/>
        <a:lstStyle/>
        <a:p>
          <a:r>
            <a:rPr lang="it-IT" sz="2100" dirty="0"/>
            <a:t>applica e registra le attività consigliate</a:t>
          </a:r>
        </a:p>
      </dgm:t>
    </dgm:pt>
    <dgm:pt modelId="{3048F72B-191C-499E-9F13-A52FFF82B027}" type="parTrans" cxnId="{E1DBD1C4-044F-4870-BDB0-02758C81578D}">
      <dgm:prSet custT="1"/>
      <dgm:spPr/>
      <dgm:t>
        <a:bodyPr/>
        <a:lstStyle/>
        <a:p>
          <a:endParaRPr lang="it-IT" sz="2100"/>
        </a:p>
      </dgm:t>
    </dgm:pt>
    <dgm:pt modelId="{0CAD7022-0060-4BF4-B041-A13EA2208FBB}" type="sibTrans" cxnId="{E1DBD1C4-044F-4870-BDB0-02758C81578D}">
      <dgm:prSet/>
      <dgm:spPr/>
      <dgm:t>
        <a:bodyPr/>
        <a:lstStyle/>
        <a:p>
          <a:endParaRPr lang="it-IT" sz="2100"/>
        </a:p>
      </dgm:t>
    </dgm:pt>
    <dgm:pt modelId="{14DCE778-74EA-4F53-9ECD-63E5B01EE0BA}">
      <dgm:prSet phldrT="[Text]" custT="1"/>
      <dgm:spPr/>
      <dgm:t>
        <a:bodyPr/>
        <a:lstStyle/>
        <a:p>
          <a:r>
            <a:rPr lang="it-IT" sz="2100" dirty="0"/>
            <a:t>verifica le eventuali </a:t>
          </a:r>
          <a:r>
            <a:rPr lang="it-IT" sz="2100" dirty="0" err="1"/>
            <a:t>criticita’</a:t>
          </a:r>
          <a:r>
            <a:rPr lang="it-IT" sz="2100" dirty="0"/>
            <a:t> emerse</a:t>
          </a:r>
        </a:p>
      </dgm:t>
    </dgm:pt>
    <dgm:pt modelId="{A4DCF38E-EEE0-4C30-9D15-03DAEAEC43C0}" type="parTrans" cxnId="{3AA62B2E-4330-497A-B2CB-B925F5E83099}">
      <dgm:prSet custT="1"/>
      <dgm:spPr/>
      <dgm:t>
        <a:bodyPr/>
        <a:lstStyle/>
        <a:p>
          <a:endParaRPr lang="it-IT" sz="2100"/>
        </a:p>
      </dgm:t>
    </dgm:pt>
    <dgm:pt modelId="{41E10D39-5DDC-4A8D-A5C6-0F9D5C51833B}" type="sibTrans" cxnId="{3AA62B2E-4330-497A-B2CB-B925F5E83099}">
      <dgm:prSet/>
      <dgm:spPr/>
      <dgm:t>
        <a:bodyPr/>
        <a:lstStyle/>
        <a:p>
          <a:endParaRPr lang="it-IT" sz="2100"/>
        </a:p>
      </dgm:t>
    </dgm:pt>
    <dgm:pt modelId="{D0A2BEBB-452F-4372-96E2-D33573BA09A9}">
      <dgm:prSet phldrT="[Text]" custT="1"/>
      <dgm:spPr/>
      <dgm:t>
        <a:bodyPr/>
        <a:lstStyle/>
        <a:p>
          <a:r>
            <a:rPr lang="it-IT" sz="2100" dirty="0"/>
            <a:t>invia periodicamente i dati  al sistema</a:t>
          </a:r>
        </a:p>
      </dgm:t>
    </dgm:pt>
    <dgm:pt modelId="{7C590038-B225-42EC-A79B-8A2725784858}" type="parTrans" cxnId="{C254AAD8-21EB-4D02-9BC3-EB43AB348BB6}">
      <dgm:prSet custT="1"/>
      <dgm:spPr/>
      <dgm:t>
        <a:bodyPr/>
        <a:lstStyle/>
        <a:p>
          <a:endParaRPr lang="it-IT" sz="2100"/>
        </a:p>
      </dgm:t>
    </dgm:pt>
    <dgm:pt modelId="{11D6406F-AF14-4380-840E-E6200EDFD706}" type="sibTrans" cxnId="{C254AAD8-21EB-4D02-9BC3-EB43AB348BB6}">
      <dgm:prSet/>
      <dgm:spPr/>
      <dgm:t>
        <a:bodyPr/>
        <a:lstStyle/>
        <a:p>
          <a:endParaRPr lang="it-IT" sz="2100"/>
        </a:p>
      </dgm:t>
    </dgm:pt>
    <dgm:pt modelId="{D746E9AF-03F6-4D85-9158-8F6260F587FE}" type="pres">
      <dgm:prSet presAssocID="{C6FA3C3B-095F-41C7-80AB-6FF51B3CC82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2A4F45-7BAD-4E19-A897-167F14D2CA3E}" type="pres">
      <dgm:prSet presAssocID="{F9F31022-1A9B-42E9-A134-F7C9D8E4870E}" presName="root1" presStyleCnt="0"/>
      <dgm:spPr/>
    </dgm:pt>
    <dgm:pt modelId="{79CD79BF-E014-4934-B4B1-9280ABE46446}" type="pres">
      <dgm:prSet presAssocID="{F9F31022-1A9B-42E9-A134-F7C9D8E4870E}" presName="LevelOneTextNode" presStyleLbl="node0" presStyleIdx="0" presStyleCnt="1">
        <dgm:presLayoutVars>
          <dgm:chPref val="3"/>
        </dgm:presLayoutVars>
      </dgm:prSet>
      <dgm:spPr/>
    </dgm:pt>
    <dgm:pt modelId="{5486B3FC-3B2C-405E-8210-37D127EDBEF6}" type="pres">
      <dgm:prSet presAssocID="{F9F31022-1A9B-42E9-A134-F7C9D8E4870E}" presName="level2hierChild" presStyleCnt="0"/>
      <dgm:spPr/>
    </dgm:pt>
    <dgm:pt modelId="{0D8084DF-11E1-48FE-AE9E-196E41C42983}" type="pres">
      <dgm:prSet presAssocID="{C3E56EE1-2B3F-4D5D-94B9-3947245E6641}" presName="conn2-1" presStyleLbl="parChTrans1D2" presStyleIdx="0" presStyleCnt="5"/>
      <dgm:spPr/>
    </dgm:pt>
    <dgm:pt modelId="{E6A22580-8A7F-453B-9DA4-CBD399034F94}" type="pres">
      <dgm:prSet presAssocID="{C3E56EE1-2B3F-4D5D-94B9-3947245E6641}" presName="connTx" presStyleLbl="parChTrans1D2" presStyleIdx="0" presStyleCnt="5"/>
      <dgm:spPr/>
    </dgm:pt>
    <dgm:pt modelId="{9A3797A1-9BD0-467C-A8E8-59F07CC4C5E8}" type="pres">
      <dgm:prSet presAssocID="{0F985DE4-776B-4638-8B89-F40B17C8679E}" presName="root2" presStyleCnt="0"/>
      <dgm:spPr/>
    </dgm:pt>
    <dgm:pt modelId="{59B28547-B8F4-47C9-BBA0-0F18360594B6}" type="pres">
      <dgm:prSet presAssocID="{0F985DE4-776B-4638-8B89-F40B17C8679E}" presName="LevelTwoTextNode" presStyleLbl="node2" presStyleIdx="0" presStyleCnt="5">
        <dgm:presLayoutVars>
          <dgm:chPref val="3"/>
        </dgm:presLayoutVars>
      </dgm:prSet>
      <dgm:spPr/>
    </dgm:pt>
    <dgm:pt modelId="{71A988CB-B97E-4179-AA29-66DF097B2592}" type="pres">
      <dgm:prSet presAssocID="{0F985DE4-776B-4638-8B89-F40B17C8679E}" presName="level3hierChild" presStyleCnt="0"/>
      <dgm:spPr/>
    </dgm:pt>
    <dgm:pt modelId="{FBA27B27-E8D6-4E9B-A2B6-7BAECD7FB01C}" type="pres">
      <dgm:prSet presAssocID="{FA80E925-9825-4F07-9410-FDEAF8634B3D}" presName="conn2-1" presStyleLbl="parChTrans1D2" presStyleIdx="1" presStyleCnt="5"/>
      <dgm:spPr/>
    </dgm:pt>
    <dgm:pt modelId="{9A99935A-E47A-4DFA-94E5-7CE2AD9764A6}" type="pres">
      <dgm:prSet presAssocID="{FA80E925-9825-4F07-9410-FDEAF8634B3D}" presName="connTx" presStyleLbl="parChTrans1D2" presStyleIdx="1" presStyleCnt="5"/>
      <dgm:spPr/>
    </dgm:pt>
    <dgm:pt modelId="{05771603-82CB-4485-9D63-AEAC773CFCF7}" type="pres">
      <dgm:prSet presAssocID="{1D2371BD-0B02-4AC6-B0CC-9E3B649F3D7F}" presName="root2" presStyleCnt="0"/>
      <dgm:spPr/>
    </dgm:pt>
    <dgm:pt modelId="{9A887722-E57A-49FD-9679-C5ECB31C6921}" type="pres">
      <dgm:prSet presAssocID="{1D2371BD-0B02-4AC6-B0CC-9E3B649F3D7F}" presName="LevelTwoTextNode" presStyleLbl="node2" presStyleIdx="1" presStyleCnt="5">
        <dgm:presLayoutVars>
          <dgm:chPref val="3"/>
        </dgm:presLayoutVars>
      </dgm:prSet>
      <dgm:spPr/>
    </dgm:pt>
    <dgm:pt modelId="{4CBED972-1F09-4B8F-A3A7-5C18482B75C1}" type="pres">
      <dgm:prSet presAssocID="{1D2371BD-0B02-4AC6-B0CC-9E3B649F3D7F}" presName="level3hierChild" presStyleCnt="0"/>
      <dgm:spPr/>
    </dgm:pt>
    <dgm:pt modelId="{279FC54E-4EB9-4BD4-B6B6-E1095B7BC1CD}" type="pres">
      <dgm:prSet presAssocID="{3048F72B-191C-499E-9F13-A52FFF82B027}" presName="conn2-1" presStyleLbl="parChTrans1D2" presStyleIdx="2" presStyleCnt="5"/>
      <dgm:spPr/>
    </dgm:pt>
    <dgm:pt modelId="{818FBFC1-A94A-4A0C-9016-A9ACF1E4BE71}" type="pres">
      <dgm:prSet presAssocID="{3048F72B-191C-499E-9F13-A52FFF82B027}" presName="connTx" presStyleLbl="parChTrans1D2" presStyleIdx="2" presStyleCnt="5"/>
      <dgm:spPr/>
    </dgm:pt>
    <dgm:pt modelId="{B41A8F8B-701A-4CF6-AD9B-782728867B66}" type="pres">
      <dgm:prSet presAssocID="{6E778A84-89A0-4C49-A082-68C160D70E39}" presName="root2" presStyleCnt="0"/>
      <dgm:spPr/>
    </dgm:pt>
    <dgm:pt modelId="{34A02232-ADEE-4C24-84DB-176A23AA5E92}" type="pres">
      <dgm:prSet presAssocID="{6E778A84-89A0-4C49-A082-68C160D70E39}" presName="LevelTwoTextNode" presStyleLbl="node2" presStyleIdx="2" presStyleCnt="5">
        <dgm:presLayoutVars>
          <dgm:chPref val="3"/>
        </dgm:presLayoutVars>
      </dgm:prSet>
      <dgm:spPr/>
    </dgm:pt>
    <dgm:pt modelId="{E59B9613-3E20-4893-88CF-088704160382}" type="pres">
      <dgm:prSet presAssocID="{6E778A84-89A0-4C49-A082-68C160D70E39}" presName="level3hierChild" presStyleCnt="0"/>
      <dgm:spPr/>
    </dgm:pt>
    <dgm:pt modelId="{C8D6D86D-ED78-4570-9584-66B1D7DEB6D5}" type="pres">
      <dgm:prSet presAssocID="{A4DCF38E-EEE0-4C30-9D15-03DAEAEC43C0}" presName="conn2-1" presStyleLbl="parChTrans1D2" presStyleIdx="3" presStyleCnt="5"/>
      <dgm:spPr/>
    </dgm:pt>
    <dgm:pt modelId="{F3D611C3-C82C-4567-BA14-0948F02599BD}" type="pres">
      <dgm:prSet presAssocID="{A4DCF38E-EEE0-4C30-9D15-03DAEAEC43C0}" presName="connTx" presStyleLbl="parChTrans1D2" presStyleIdx="3" presStyleCnt="5"/>
      <dgm:spPr/>
    </dgm:pt>
    <dgm:pt modelId="{5C252023-DABD-40AF-B46E-16B85DE79DCD}" type="pres">
      <dgm:prSet presAssocID="{14DCE778-74EA-4F53-9ECD-63E5B01EE0BA}" presName="root2" presStyleCnt="0"/>
      <dgm:spPr/>
    </dgm:pt>
    <dgm:pt modelId="{71BABD09-48D0-45A8-902C-2A6BC5BAFBE2}" type="pres">
      <dgm:prSet presAssocID="{14DCE778-74EA-4F53-9ECD-63E5B01EE0BA}" presName="LevelTwoTextNode" presStyleLbl="node2" presStyleIdx="3" presStyleCnt="5">
        <dgm:presLayoutVars>
          <dgm:chPref val="3"/>
        </dgm:presLayoutVars>
      </dgm:prSet>
      <dgm:spPr/>
    </dgm:pt>
    <dgm:pt modelId="{3A014618-C82A-494E-800D-519F3C4F4C44}" type="pres">
      <dgm:prSet presAssocID="{14DCE778-74EA-4F53-9ECD-63E5B01EE0BA}" presName="level3hierChild" presStyleCnt="0"/>
      <dgm:spPr/>
    </dgm:pt>
    <dgm:pt modelId="{E6BE698B-0379-46B0-9336-70CF8C4D192A}" type="pres">
      <dgm:prSet presAssocID="{7C590038-B225-42EC-A79B-8A2725784858}" presName="conn2-1" presStyleLbl="parChTrans1D2" presStyleIdx="4" presStyleCnt="5"/>
      <dgm:spPr/>
    </dgm:pt>
    <dgm:pt modelId="{91C93ACA-EAB1-448D-9425-13E09E30462C}" type="pres">
      <dgm:prSet presAssocID="{7C590038-B225-42EC-A79B-8A2725784858}" presName="connTx" presStyleLbl="parChTrans1D2" presStyleIdx="4" presStyleCnt="5"/>
      <dgm:spPr/>
    </dgm:pt>
    <dgm:pt modelId="{9BE2673B-0E13-4D39-B88B-5FB864D64C49}" type="pres">
      <dgm:prSet presAssocID="{D0A2BEBB-452F-4372-96E2-D33573BA09A9}" presName="root2" presStyleCnt="0"/>
      <dgm:spPr/>
    </dgm:pt>
    <dgm:pt modelId="{AA12E36B-C1C1-4E4E-B516-5B7A01DB9E89}" type="pres">
      <dgm:prSet presAssocID="{D0A2BEBB-452F-4372-96E2-D33573BA09A9}" presName="LevelTwoTextNode" presStyleLbl="node2" presStyleIdx="4" presStyleCnt="5">
        <dgm:presLayoutVars>
          <dgm:chPref val="3"/>
        </dgm:presLayoutVars>
      </dgm:prSet>
      <dgm:spPr/>
    </dgm:pt>
    <dgm:pt modelId="{4E47DB59-7793-49D7-AFF0-C95ECB35D69C}" type="pres">
      <dgm:prSet presAssocID="{D0A2BEBB-452F-4372-96E2-D33573BA09A9}" presName="level3hierChild" presStyleCnt="0"/>
      <dgm:spPr/>
    </dgm:pt>
  </dgm:ptLst>
  <dgm:cxnLst>
    <dgm:cxn modelId="{5D2B800B-46B0-46A5-8293-2DF763C1B01E}" type="presOf" srcId="{C3E56EE1-2B3F-4D5D-94B9-3947245E6641}" destId="{0D8084DF-11E1-48FE-AE9E-196E41C42983}" srcOrd="0" destOrd="0" presId="urn:microsoft.com/office/officeart/2008/layout/HorizontalMultiLevelHierarchy"/>
    <dgm:cxn modelId="{3AA62B2E-4330-497A-B2CB-B925F5E83099}" srcId="{F9F31022-1A9B-42E9-A134-F7C9D8E4870E}" destId="{14DCE778-74EA-4F53-9ECD-63E5B01EE0BA}" srcOrd="3" destOrd="0" parTransId="{A4DCF38E-EEE0-4C30-9D15-03DAEAEC43C0}" sibTransId="{41E10D39-5DDC-4A8D-A5C6-0F9D5C51833B}"/>
    <dgm:cxn modelId="{03EEBC36-D9E9-43B2-A993-060A05C5ADBE}" type="presOf" srcId="{FA80E925-9825-4F07-9410-FDEAF8634B3D}" destId="{FBA27B27-E8D6-4E9B-A2B6-7BAECD7FB01C}" srcOrd="0" destOrd="0" presId="urn:microsoft.com/office/officeart/2008/layout/HorizontalMultiLevelHierarchy"/>
    <dgm:cxn modelId="{2013045B-7639-425F-9E5E-0308697AD72A}" type="presOf" srcId="{A4DCF38E-EEE0-4C30-9D15-03DAEAEC43C0}" destId="{C8D6D86D-ED78-4570-9584-66B1D7DEB6D5}" srcOrd="0" destOrd="0" presId="urn:microsoft.com/office/officeart/2008/layout/HorizontalMultiLevelHierarchy"/>
    <dgm:cxn modelId="{994F175F-3C80-48CF-9909-5D89C6CE7A20}" type="presOf" srcId="{FA80E925-9825-4F07-9410-FDEAF8634B3D}" destId="{9A99935A-E47A-4DFA-94E5-7CE2AD9764A6}" srcOrd="1" destOrd="0" presId="urn:microsoft.com/office/officeart/2008/layout/HorizontalMultiLevelHierarchy"/>
    <dgm:cxn modelId="{4826FB60-4756-4920-9027-C399231BBAA5}" srcId="{C6FA3C3B-095F-41C7-80AB-6FF51B3CC829}" destId="{F9F31022-1A9B-42E9-A134-F7C9D8E4870E}" srcOrd="0" destOrd="0" parTransId="{BCF79602-3C5B-4C1F-B3EA-AF0E0591A48D}" sibTransId="{84779651-AC27-4847-BBAF-936529751FB1}"/>
    <dgm:cxn modelId="{994DA861-42F5-4401-BB97-B31BEC122EA5}" type="presOf" srcId="{3048F72B-191C-499E-9F13-A52FFF82B027}" destId="{818FBFC1-A94A-4A0C-9016-A9ACF1E4BE71}" srcOrd="1" destOrd="0" presId="urn:microsoft.com/office/officeart/2008/layout/HorizontalMultiLevelHierarchy"/>
    <dgm:cxn modelId="{0B4AD645-8C7E-4DAA-AEB3-F4A9B48C5DAC}" type="presOf" srcId="{7C590038-B225-42EC-A79B-8A2725784858}" destId="{E6BE698B-0379-46B0-9336-70CF8C4D192A}" srcOrd="0" destOrd="0" presId="urn:microsoft.com/office/officeart/2008/layout/HorizontalMultiLevelHierarchy"/>
    <dgm:cxn modelId="{2E34AA68-C966-4ECC-87AD-263BAE99965F}" type="presOf" srcId="{F9F31022-1A9B-42E9-A134-F7C9D8E4870E}" destId="{79CD79BF-E014-4934-B4B1-9280ABE46446}" srcOrd="0" destOrd="0" presId="urn:microsoft.com/office/officeart/2008/layout/HorizontalMultiLevelHierarchy"/>
    <dgm:cxn modelId="{6D27794E-AA99-45B2-AC65-F2F541A559A9}" type="presOf" srcId="{C3E56EE1-2B3F-4D5D-94B9-3947245E6641}" destId="{E6A22580-8A7F-453B-9DA4-CBD399034F94}" srcOrd="1" destOrd="0" presId="urn:microsoft.com/office/officeart/2008/layout/HorizontalMultiLevelHierarchy"/>
    <dgm:cxn modelId="{566A5B74-FDA6-49DD-99D3-2C760B406F32}" srcId="{F9F31022-1A9B-42E9-A134-F7C9D8E4870E}" destId="{0F985DE4-776B-4638-8B89-F40B17C8679E}" srcOrd="0" destOrd="0" parTransId="{C3E56EE1-2B3F-4D5D-94B9-3947245E6641}" sibTransId="{FF980005-F7E6-4239-8198-C68BAF7A7D23}"/>
    <dgm:cxn modelId="{AA4F6175-7013-49B5-865D-27B789B7338B}" type="presOf" srcId="{C6FA3C3B-095F-41C7-80AB-6FF51B3CC829}" destId="{D746E9AF-03F6-4D85-9158-8F6260F587FE}" srcOrd="0" destOrd="0" presId="urn:microsoft.com/office/officeart/2008/layout/HorizontalMultiLevelHierarchy"/>
    <dgm:cxn modelId="{44D34675-6DEA-4D30-AA1A-E037F5DD681B}" type="presOf" srcId="{1D2371BD-0B02-4AC6-B0CC-9E3B649F3D7F}" destId="{9A887722-E57A-49FD-9679-C5ECB31C6921}" srcOrd="0" destOrd="0" presId="urn:microsoft.com/office/officeart/2008/layout/HorizontalMultiLevelHierarchy"/>
    <dgm:cxn modelId="{043F4A86-8907-4143-A4A8-3C147D31F056}" srcId="{F9F31022-1A9B-42E9-A134-F7C9D8E4870E}" destId="{1D2371BD-0B02-4AC6-B0CC-9E3B649F3D7F}" srcOrd="1" destOrd="0" parTransId="{FA80E925-9825-4F07-9410-FDEAF8634B3D}" sibTransId="{7FC4EED8-0376-43ED-9792-2399BA61168D}"/>
    <dgm:cxn modelId="{D202DD8E-D499-4BB1-A8BB-DA3313E095A4}" type="presOf" srcId="{14DCE778-74EA-4F53-9ECD-63E5B01EE0BA}" destId="{71BABD09-48D0-45A8-902C-2A6BC5BAFBE2}" srcOrd="0" destOrd="0" presId="urn:microsoft.com/office/officeart/2008/layout/HorizontalMultiLevelHierarchy"/>
    <dgm:cxn modelId="{89CB49B8-EF1C-4DCF-8C63-AA77D362FEEA}" type="presOf" srcId="{D0A2BEBB-452F-4372-96E2-D33573BA09A9}" destId="{AA12E36B-C1C1-4E4E-B516-5B7A01DB9E89}" srcOrd="0" destOrd="0" presId="urn:microsoft.com/office/officeart/2008/layout/HorizontalMultiLevelHierarchy"/>
    <dgm:cxn modelId="{EF12CABE-49A2-4725-ADFD-A9BE8769198E}" type="presOf" srcId="{6E778A84-89A0-4C49-A082-68C160D70E39}" destId="{34A02232-ADEE-4C24-84DB-176A23AA5E92}" srcOrd="0" destOrd="0" presId="urn:microsoft.com/office/officeart/2008/layout/HorizontalMultiLevelHierarchy"/>
    <dgm:cxn modelId="{E1DBD1C4-044F-4870-BDB0-02758C81578D}" srcId="{F9F31022-1A9B-42E9-A134-F7C9D8E4870E}" destId="{6E778A84-89A0-4C49-A082-68C160D70E39}" srcOrd="2" destOrd="0" parTransId="{3048F72B-191C-499E-9F13-A52FFF82B027}" sibTransId="{0CAD7022-0060-4BF4-B041-A13EA2208FBB}"/>
    <dgm:cxn modelId="{C254AAD8-21EB-4D02-9BC3-EB43AB348BB6}" srcId="{F9F31022-1A9B-42E9-A134-F7C9D8E4870E}" destId="{D0A2BEBB-452F-4372-96E2-D33573BA09A9}" srcOrd="4" destOrd="0" parTransId="{7C590038-B225-42EC-A79B-8A2725784858}" sibTransId="{11D6406F-AF14-4380-840E-E6200EDFD706}"/>
    <dgm:cxn modelId="{7067BEDA-04DC-4A34-8B98-37BD949D41EF}" type="presOf" srcId="{0F985DE4-776B-4638-8B89-F40B17C8679E}" destId="{59B28547-B8F4-47C9-BBA0-0F18360594B6}" srcOrd="0" destOrd="0" presId="urn:microsoft.com/office/officeart/2008/layout/HorizontalMultiLevelHierarchy"/>
    <dgm:cxn modelId="{7E8DA8E6-939B-4B31-8AE0-6EF5C21893F0}" type="presOf" srcId="{A4DCF38E-EEE0-4C30-9D15-03DAEAEC43C0}" destId="{F3D611C3-C82C-4567-BA14-0948F02599BD}" srcOrd="1" destOrd="0" presId="urn:microsoft.com/office/officeart/2008/layout/HorizontalMultiLevelHierarchy"/>
    <dgm:cxn modelId="{C30AA3F8-C350-40FB-835E-98DF2FFD25F3}" type="presOf" srcId="{7C590038-B225-42EC-A79B-8A2725784858}" destId="{91C93ACA-EAB1-448D-9425-13E09E30462C}" srcOrd="1" destOrd="0" presId="urn:microsoft.com/office/officeart/2008/layout/HorizontalMultiLevelHierarchy"/>
    <dgm:cxn modelId="{7673F4F9-11B6-45D6-BDC6-563B88241543}" type="presOf" srcId="{3048F72B-191C-499E-9F13-A52FFF82B027}" destId="{279FC54E-4EB9-4BD4-B6B6-E1095B7BC1CD}" srcOrd="0" destOrd="0" presId="urn:microsoft.com/office/officeart/2008/layout/HorizontalMultiLevelHierarchy"/>
    <dgm:cxn modelId="{F75CBE2C-03F2-4EFB-8FD8-E1C0F139F26B}" type="presParOf" srcId="{D746E9AF-03F6-4D85-9158-8F6260F587FE}" destId="{BD2A4F45-7BAD-4E19-A897-167F14D2CA3E}" srcOrd="0" destOrd="0" presId="urn:microsoft.com/office/officeart/2008/layout/HorizontalMultiLevelHierarchy"/>
    <dgm:cxn modelId="{ECBC5A85-341D-4010-A05B-172AD273DCCB}" type="presParOf" srcId="{BD2A4F45-7BAD-4E19-A897-167F14D2CA3E}" destId="{79CD79BF-E014-4934-B4B1-9280ABE46446}" srcOrd="0" destOrd="0" presId="urn:microsoft.com/office/officeart/2008/layout/HorizontalMultiLevelHierarchy"/>
    <dgm:cxn modelId="{66964A99-5E7D-4426-A24D-4A0661560D2A}" type="presParOf" srcId="{BD2A4F45-7BAD-4E19-A897-167F14D2CA3E}" destId="{5486B3FC-3B2C-405E-8210-37D127EDBEF6}" srcOrd="1" destOrd="0" presId="urn:microsoft.com/office/officeart/2008/layout/HorizontalMultiLevelHierarchy"/>
    <dgm:cxn modelId="{2553C5A0-31BB-490A-96A1-B0BD98A6A080}" type="presParOf" srcId="{5486B3FC-3B2C-405E-8210-37D127EDBEF6}" destId="{0D8084DF-11E1-48FE-AE9E-196E41C42983}" srcOrd="0" destOrd="0" presId="urn:microsoft.com/office/officeart/2008/layout/HorizontalMultiLevelHierarchy"/>
    <dgm:cxn modelId="{50F1869A-0A77-44A2-A4ED-1430D9B07AE2}" type="presParOf" srcId="{0D8084DF-11E1-48FE-AE9E-196E41C42983}" destId="{E6A22580-8A7F-453B-9DA4-CBD399034F94}" srcOrd="0" destOrd="0" presId="urn:microsoft.com/office/officeart/2008/layout/HorizontalMultiLevelHierarchy"/>
    <dgm:cxn modelId="{0292F9CF-FB5B-4C69-AA70-32628116F979}" type="presParOf" srcId="{5486B3FC-3B2C-405E-8210-37D127EDBEF6}" destId="{9A3797A1-9BD0-467C-A8E8-59F07CC4C5E8}" srcOrd="1" destOrd="0" presId="urn:microsoft.com/office/officeart/2008/layout/HorizontalMultiLevelHierarchy"/>
    <dgm:cxn modelId="{6CB5D9C9-2DF2-480E-BBFC-231E2168A046}" type="presParOf" srcId="{9A3797A1-9BD0-467C-A8E8-59F07CC4C5E8}" destId="{59B28547-B8F4-47C9-BBA0-0F18360594B6}" srcOrd="0" destOrd="0" presId="urn:microsoft.com/office/officeart/2008/layout/HorizontalMultiLevelHierarchy"/>
    <dgm:cxn modelId="{9E1B28CF-FA62-41EF-BBFB-4ADDDBB80AD8}" type="presParOf" srcId="{9A3797A1-9BD0-467C-A8E8-59F07CC4C5E8}" destId="{71A988CB-B97E-4179-AA29-66DF097B2592}" srcOrd="1" destOrd="0" presId="urn:microsoft.com/office/officeart/2008/layout/HorizontalMultiLevelHierarchy"/>
    <dgm:cxn modelId="{4F91C1C1-C899-4165-A498-162E2441D4C9}" type="presParOf" srcId="{5486B3FC-3B2C-405E-8210-37D127EDBEF6}" destId="{FBA27B27-E8D6-4E9B-A2B6-7BAECD7FB01C}" srcOrd="2" destOrd="0" presId="urn:microsoft.com/office/officeart/2008/layout/HorizontalMultiLevelHierarchy"/>
    <dgm:cxn modelId="{B5CFDBB8-51DE-4BE5-B442-78C5526143A2}" type="presParOf" srcId="{FBA27B27-E8D6-4E9B-A2B6-7BAECD7FB01C}" destId="{9A99935A-E47A-4DFA-94E5-7CE2AD9764A6}" srcOrd="0" destOrd="0" presId="urn:microsoft.com/office/officeart/2008/layout/HorizontalMultiLevelHierarchy"/>
    <dgm:cxn modelId="{3CBE41AA-B52B-4C61-9C90-127BCA93AD9D}" type="presParOf" srcId="{5486B3FC-3B2C-405E-8210-37D127EDBEF6}" destId="{05771603-82CB-4485-9D63-AEAC773CFCF7}" srcOrd="3" destOrd="0" presId="urn:microsoft.com/office/officeart/2008/layout/HorizontalMultiLevelHierarchy"/>
    <dgm:cxn modelId="{7A7D7FFF-5BD8-4155-806D-2B6CF5F4860C}" type="presParOf" srcId="{05771603-82CB-4485-9D63-AEAC773CFCF7}" destId="{9A887722-E57A-49FD-9679-C5ECB31C6921}" srcOrd="0" destOrd="0" presId="urn:microsoft.com/office/officeart/2008/layout/HorizontalMultiLevelHierarchy"/>
    <dgm:cxn modelId="{9DC1300D-7231-4F91-BDE0-38327730CCF8}" type="presParOf" srcId="{05771603-82CB-4485-9D63-AEAC773CFCF7}" destId="{4CBED972-1F09-4B8F-A3A7-5C18482B75C1}" srcOrd="1" destOrd="0" presId="urn:microsoft.com/office/officeart/2008/layout/HorizontalMultiLevelHierarchy"/>
    <dgm:cxn modelId="{3A2BB009-3109-4E32-B818-73E375B5AD9D}" type="presParOf" srcId="{5486B3FC-3B2C-405E-8210-37D127EDBEF6}" destId="{279FC54E-4EB9-4BD4-B6B6-E1095B7BC1CD}" srcOrd="4" destOrd="0" presId="urn:microsoft.com/office/officeart/2008/layout/HorizontalMultiLevelHierarchy"/>
    <dgm:cxn modelId="{BF23ACEF-CD4D-47FB-9823-53FE22C73E21}" type="presParOf" srcId="{279FC54E-4EB9-4BD4-B6B6-E1095B7BC1CD}" destId="{818FBFC1-A94A-4A0C-9016-A9ACF1E4BE71}" srcOrd="0" destOrd="0" presId="urn:microsoft.com/office/officeart/2008/layout/HorizontalMultiLevelHierarchy"/>
    <dgm:cxn modelId="{31C59B35-464F-49F2-AE4A-AF66D31BADF5}" type="presParOf" srcId="{5486B3FC-3B2C-405E-8210-37D127EDBEF6}" destId="{B41A8F8B-701A-4CF6-AD9B-782728867B66}" srcOrd="5" destOrd="0" presId="urn:microsoft.com/office/officeart/2008/layout/HorizontalMultiLevelHierarchy"/>
    <dgm:cxn modelId="{996BA770-14C1-4C3D-BE40-7C28C1590D7E}" type="presParOf" srcId="{B41A8F8B-701A-4CF6-AD9B-782728867B66}" destId="{34A02232-ADEE-4C24-84DB-176A23AA5E92}" srcOrd="0" destOrd="0" presId="urn:microsoft.com/office/officeart/2008/layout/HorizontalMultiLevelHierarchy"/>
    <dgm:cxn modelId="{85BDCD1B-81B1-4BC9-B230-BB836A84CD44}" type="presParOf" srcId="{B41A8F8B-701A-4CF6-AD9B-782728867B66}" destId="{E59B9613-3E20-4893-88CF-088704160382}" srcOrd="1" destOrd="0" presId="urn:microsoft.com/office/officeart/2008/layout/HorizontalMultiLevelHierarchy"/>
    <dgm:cxn modelId="{21E67E09-0155-4959-BB84-D3BAE37398F8}" type="presParOf" srcId="{5486B3FC-3B2C-405E-8210-37D127EDBEF6}" destId="{C8D6D86D-ED78-4570-9584-66B1D7DEB6D5}" srcOrd="6" destOrd="0" presId="urn:microsoft.com/office/officeart/2008/layout/HorizontalMultiLevelHierarchy"/>
    <dgm:cxn modelId="{AA6A4A59-3D52-4E11-8074-DBB415BC9F7E}" type="presParOf" srcId="{C8D6D86D-ED78-4570-9584-66B1D7DEB6D5}" destId="{F3D611C3-C82C-4567-BA14-0948F02599BD}" srcOrd="0" destOrd="0" presId="urn:microsoft.com/office/officeart/2008/layout/HorizontalMultiLevelHierarchy"/>
    <dgm:cxn modelId="{3D38262F-5805-4BDB-9111-C790124849F4}" type="presParOf" srcId="{5486B3FC-3B2C-405E-8210-37D127EDBEF6}" destId="{5C252023-DABD-40AF-B46E-16B85DE79DCD}" srcOrd="7" destOrd="0" presId="urn:microsoft.com/office/officeart/2008/layout/HorizontalMultiLevelHierarchy"/>
    <dgm:cxn modelId="{E240B303-9E35-41B7-A098-A1ACAEFE5F31}" type="presParOf" srcId="{5C252023-DABD-40AF-B46E-16B85DE79DCD}" destId="{71BABD09-48D0-45A8-902C-2A6BC5BAFBE2}" srcOrd="0" destOrd="0" presId="urn:microsoft.com/office/officeart/2008/layout/HorizontalMultiLevelHierarchy"/>
    <dgm:cxn modelId="{D690B1E1-2C68-4B9B-B3F9-DF5177F1FC6A}" type="presParOf" srcId="{5C252023-DABD-40AF-B46E-16B85DE79DCD}" destId="{3A014618-C82A-494E-800D-519F3C4F4C44}" srcOrd="1" destOrd="0" presId="urn:microsoft.com/office/officeart/2008/layout/HorizontalMultiLevelHierarchy"/>
    <dgm:cxn modelId="{EA086DE0-D3E8-4726-81B8-182B2CBD42E1}" type="presParOf" srcId="{5486B3FC-3B2C-405E-8210-37D127EDBEF6}" destId="{E6BE698B-0379-46B0-9336-70CF8C4D192A}" srcOrd="8" destOrd="0" presId="urn:microsoft.com/office/officeart/2008/layout/HorizontalMultiLevelHierarchy"/>
    <dgm:cxn modelId="{F124AA46-E77E-4032-B14D-5143218D859E}" type="presParOf" srcId="{E6BE698B-0379-46B0-9336-70CF8C4D192A}" destId="{91C93ACA-EAB1-448D-9425-13E09E30462C}" srcOrd="0" destOrd="0" presId="urn:microsoft.com/office/officeart/2008/layout/HorizontalMultiLevelHierarchy"/>
    <dgm:cxn modelId="{5B14D267-84B0-4429-9FF8-49BC5010471F}" type="presParOf" srcId="{5486B3FC-3B2C-405E-8210-37D127EDBEF6}" destId="{9BE2673B-0E13-4D39-B88B-5FB864D64C49}" srcOrd="9" destOrd="0" presId="urn:microsoft.com/office/officeart/2008/layout/HorizontalMultiLevelHierarchy"/>
    <dgm:cxn modelId="{A7E7150A-774A-4254-991A-183C7B20957C}" type="presParOf" srcId="{9BE2673B-0E13-4D39-B88B-5FB864D64C49}" destId="{AA12E36B-C1C1-4E4E-B516-5B7A01DB9E89}" srcOrd="0" destOrd="0" presId="urn:microsoft.com/office/officeart/2008/layout/HorizontalMultiLevelHierarchy"/>
    <dgm:cxn modelId="{2F31D82B-7996-4ABC-AEED-61F23347BD57}" type="presParOf" srcId="{9BE2673B-0E13-4D39-B88B-5FB864D64C49}" destId="{4E47DB59-7793-49D7-AFF0-C95ECB35D6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C6153-AF2C-4561-9CE2-109900E3FA44}">
      <dsp:nvSpPr>
        <dsp:cNvPr id="0" name=""/>
        <dsp:cNvSpPr/>
      </dsp:nvSpPr>
      <dsp:spPr>
        <a:xfrm>
          <a:off x="4276668" y="914"/>
          <a:ext cx="1578088" cy="789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ANSMES</a:t>
          </a:r>
        </a:p>
      </dsp:txBody>
      <dsp:txXfrm>
        <a:off x="4299778" y="24024"/>
        <a:ext cx="1531868" cy="742824"/>
      </dsp:txXfrm>
    </dsp:sp>
    <dsp:sp modelId="{47A646E0-59C8-45B7-9609-9419D664F499}">
      <dsp:nvSpPr>
        <dsp:cNvPr id="0" name=""/>
        <dsp:cNvSpPr/>
      </dsp:nvSpPr>
      <dsp:spPr>
        <a:xfrm rot="3600000">
          <a:off x="5306002" y="1385917"/>
          <a:ext cx="822573" cy="2761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5388852" y="1441150"/>
        <a:ext cx="656874" cy="165699"/>
      </dsp:txXfrm>
    </dsp:sp>
    <dsp:sp modelId="{C85A8140-8EF5-4601-BFE2-3CA6764CD83A}">
      <dsp:nvSpPr>
        <dsp:cNvPr id="0" name=""/>
        <dsp:cNvSpPr/>
      </dsp:nvSpPr>
      <dsp:spPr>
        <a:xfrm>
          <a:off x="5579820" y="2258041"/>
          <a:ext cx="1578088" cy="789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AONI</a:t>
          </a:r>
        </a:p>
      </dsp:txBody>
      <dsp:txXfrm>
        <a:off x="5602930" y="2281151"/>
        <a:ext cx="1531868" cy="742824"/>
      </dsp:txXfrm>
    </dsp:sp>
    <dsp:sp modelId="{2E4D7C2F-C2F5-44D3-974E-1361CE217DCF}">
      <dsp:nvSpPr>
        <dsp:cNvPr id="0" name=""/>
        <dsp:cNvSpPr/>
      </dsp:nvSpPr>
      <dsp:spPr>
        <a:xfrm rot="10800000">
          <a:off x="4654425" y="2514480"/>
          <a:ext cx="822573" cy="2761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 rot="10800000">
        <a:off x="4737274" y="2569713"/>
        <a:ext cx="656874" cy="165699"/>
      </dsp:txXfrm>
    </dsp:sp>
    <dsp:sp modelId="{3C612D63-39B5-4A26-9767-F99109EAFD6A}">
      <dsp:nvSpPr>
        <dsp:cNvPr id="0" name=""/>
        <dsp:cNvSpPr/>
      </dsp:nvSpPr>
      <dsp:spPr>
        <a:xfrm>
          <a:off x="2973515" y="2258041"/>
          <a:ext cx="1578088" cy="789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MdS</a:t>
          </a:r>
        </a:p>
      </dsp:txBody>
      <dsp:txXfrm>
        <a:off x="2996625" y="2281151"/>
        <a:ext cx="1531868" cy="742824"/>
      </dsp:txXfrm>
    </dsp:sp>
    <dsp:sp modelId="{3BE4F407-3EF3-46D1-A2BB-7C9497D8D249}">
      <dsp:nvSpPr>
        <dsp:cNvPr id="0" name=""/>
        <dsp:cNvSpPr/>
      </dsp:nvSpPr>
      <dsp:spPr>
        <a:xfrm rot="18000000">
          <a:off x="4002849" y="1385917"/>
          <a:ext cx="822573" cy="2761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4085699" y="1441150"/>
        <a:ext cx="656874" cy="1656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48217-1682-4B49-BDF2-65818119471D}">
      <dsp:nvSpPr>
        <dsp:cNvPr id="0" name=""/>
        <dsp:cNvSpPr/>
      </dsp:nvSpPr>
      <dsp:spPr>
        <a:xfrm>
          <a:off x="2634102" y="2829999"/>
          <a:ext cx="3709991" cy="2470192"/>
        </a:xfrm>
        <a:custGeom>
          <a:avLst/>
          <a:gdLst/>
          <a:ahLst/>
          <a:cxnLst/>
          <a:rect l="0" t="0" r="0" b="0"/>
          <a:pathLst>
            <a:path>
              <a:moveTo>
                <a:pt x="3709991" y="0"/>
              </a:moveTo>
              <a:lnTo>
                <a:pt x="0" y="24701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377670" y="3953667"/>
        <a:ext cx="222855" cy="222855"/>
      </dsp:txXfrm>
    </dsp:sp>
    <dsp:sp modelId="{CCBC6085-8279-44ED-B6F4-18CCD2DC0888}">
      <dsp:nvSpPr>
        <dsp:cNvPr id="0" name=""/>
        <dsp:cNvSpPr/>
      </dsp:nvSpPr>
      <dsp:spPr>
        <a:xfrm>
          <a:off x="2634102" y="2829999"/>
          <a:ext cx="3709991" cy="1642076"/>
        </a:xfrm>
        <a:custGeom>
          <a:avLst/>
          <a:gdLst/>
          <a:ahLst/>
          <a:cxnLst/>
          <a:rect l="0" t="0" r="0" b="0"/>
          <a:pathLst>
            <a:path>
              <a:moveTo>
                <a:pt x="3709991" y="0"/>
              </a:moveTo>
              <a:lnTo>
                <a:pt x="0" y="164207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387669" y="3549608"/>
        <a:ext cx="202857" cy="202857"/>
      </dsp:txXfrm>
    </dsp:sp>
    <dsp:sp modelId="{A68B8F9F-225C-427B-823F-86DE4362FB87}">
      <dsp:nvSpPr>
        <dsp:cNvPr id="0" name=""/>
        <dsp:cNvSpPr/>
      </dsp:nvSpPr>
      <dsp:spPr>
        <a:xfrm>
          <a:off x="2634102" y="2829999"/>
          <a:ext cx="3709991" cy="813959"/>
        </a:xfrm>
        <a:custGeom>
          <a:avLst/>
          <a:gdLst/>
          <a:ahLst/>
          <a:cxnLst/>
          <a:rect l="0" t="0" r="0" b="0"/>
          <a:pathLst>
            <a:path>
              <a:moveTo>
                <a:pt x="3709991" y="0"/>
              </a:moveTo>
              <a:lnTo>
                <a:pt x="0" y="8139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394142" y="3142023"/>
        <a:ext cx="189911" cy="189911"/>
      </dsp:txXfrm>
    </dsp:sp>
    <dsp:sp modelId="{38E4C33D-80CB-4902-B306-42C63736B048}">
      <dsp:nvSpPr>
        <dsp:cNvPr id="0" name=""/>
        <dsp:cNvSpPr/>
      </dsp:nvSpPr>
      <dsp:spPr>
        <a:xfrm>
          <a:off x="2634102" y="2770123"/>
          <a:ext cx="3709991" cy="91440"/>
        </a:xfrm>
        <a:custGeom>
          <a:avLst/>
          <a:gdLst/>
          <a:ahLst/>
          <a:cxnLst/>
          <a:rect l="0" t="0" r="0" b="0"/>
          <a:pathLst>
            <a:path>
              <a:moveTo>
                <a:pt x="3709991" y="59876"/>
              </a:moveTo>
              <a:lnTo>
                <a:pt x="0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396347" y="2723092"/>
        <a:ext cx="185500" cy="185500"/>
      </dsp:txXfrm>
    </dsp:sp>
    <dsp:sp modelId="{F9F98780-5468-48E4-A4B5-ADEA3C67FAEC}">
      <dsp:nvSpPr>
        <dsp:cNvPr id="0" name=""/>
        <dsp:cNvSpPr/>
      </dsp:nvSpPr>
      <dsp:spPr>
        <a:xfrm>
          <a:off x="2634102" y="1987726"/>
          <a:ext cx="3709991" cy="842272"/>
        </a:xfrm>
        <a:custGeom>
          <a:avLst/>
          <a:gdLst/>
          <a:ahLst/>
          <a:cxnLst/>
          <a:rect l="0" t="0" r="0" b="0"/>
          <a:pathLst>
            <a:path>
              <a:moveTo>
                <a:pt x="3709991" y="842272"/>
              </a:moveTo>
              <a:lnTo>
                <a:pt x="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393988" y="2313753"/>
        <a:ext cx="190219" cy="190219"/>
      </dsp:txXfrm>
    </dsp:sp>
    <dsp:sp modelId="{C209F552-C50C-4677-9A77-99F299393C1B}">
      <dsp:nvSpPr>
        <dsp:cNvPr id="0" name=""/>
        <dsp:cNvSpPr/>
      </dsp:nvSpPr>
      <dsp:spPr>
        <a:xfrm>
          <a:off x="2634102" y="1159610"/>
          <a:ext cx="3709991" cy="1670389"/>
        </a:xfrm>
        <a:custGeom>
          <a:avLst/>
          <a:gdLst/>
          <a:ahLst/>
          <a:cxnLst/>
          <a:rect l="0" t="0" r="0" b="0"/>
          <a:pathLst>
            <a:path>
              <a:moveTo>
                <a:pt x="3709991" y="1670389"/>
              </a:moveTo>
              <a:lnTo>
                <a:pt x="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387381" y="1893087"/>
        <a:ext cx="203434" cy="203434"/>
      </dsp:txXfrm>
    </dsp:sp>
    <dsp:sp modelId="{B099CB46-ED6D-4F23-9B51-09CD5555A42B}">
      <dsp:nvSpPr>
        <dsp:cNvPr id="0" name=""/>
        <dsp:cNvSpPr/>
      </dsp:nvSpPr>
      <dsp:spPr>
        <a:xfrm>
          <a:off x="2634102" y="331494"/>
          <a:ext cx="3709991" cy="2498505"/>
        </a:xfrm>
        <a:custGeom>
          <a:avLst/>
          <a:gdLst/>
          <a:ahLst/>
          <a:cxnLst/>
          <a:rect l="0" t="0" r="0" b="0"/>
          <a:pathLst>
            <a:path>
              <a:moveTo>
                <a:pt x="3709991" y="2498505"/>
              </a:moveTo>
              <a:lnTo>
                <a:pt x="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377276" y="1468924"/>
        <a:ext cx="223643" cy="223643"/>
      </dsp:txXfrm>
    </dsp:sp>
    <dsp:sp modelId="{93D64AE0-437B-474E-B559-6C4BA4F78996}">
      <dsp:nvSpPr>
        <dsp:cNvPr id="0" name=""/>
        <dsp:cNvSpPr/>
      </dsp:nvSpPr>
      <dsp:spPr>
        <a:xfrm rot="16200000">
          <a:off x="4269444" y="2498752"/>
          <a:ext cx="3486805" cy="66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SAPOV65</a:t>
          </a:r>
        </a:p>
      </dsp:txBody>
      <dsp:txXfrm>
        <a:off x="4269444" y="2498752"/>
        <a:ext cx="3486805" cy="662493"/>
      </dsp:txXfrm>
    </dsp:sp>
    <dsp:sp modelId="{F7331C1E-8829-433D-B185-D0B2D65E745C}">
      <dsp:nvSpPr>
        <dsp:cNvPr id="0" name=""/>
        <dsp:cNvSpPr/>
      </dsp:nvSpPr>
      <dsp:spPr>
        <a:xfrm>
          <a:off x="2634102" y="247"/>
          <a:ext cx="2172977" cy="66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raccoglie informazioni</a:t>
          </a:r>
        </a:p>
      </dsp:txBody>
      <dsp:txXfrm>
        <a:off x="2634102" y="247"/>
        <a:ext cx="2172977" cy="662493"/>
      </dsp:txXfrm>
    </dsp:sp>
    <dsp:sp modelId="{ED1CBC9C-18BB-489C-84F2-A0CCA38A4DE3}">
      <dsp:nvSpPr>
        <dsp:cNvPr id="0" name=""/>
        <dsp:cNvSpPr/>
      </dsp:nvSpPr>
      <dsp:spPr>
        <a:xfrm>
          <a:off x="2634102" y="828363"/>
          <a:ext cx="2172977" cy="66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registra</a:t>
          </a:r>
        </a:p>
      </dsp:txBody>
      <dsp:txXfrm>
        <a:off x="2634102" y="828363"/>
        <a:ext cx="2172977" cy="662493"/>
      </dsp:txXfrm>
    </dsp:sp>
    <dsp:sp modelId="{750F0402-496D-462A-B702-22B50B2BE859}">
      <dsp:nvSpPr>
        <dsp:cNvPr id="0" name=""/>
        <dsp:cNvSpPr/>
      </dsp:nvSpPr>
      <dsp:spPr>
        <a:xfrm>
          <a:off x="2634102" y="1656480"/>
          <a:ext cx="2172977" cy="66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elabora i dati</a:t>
          </a:r>
        </a:p>
      </dsp:txBody>
      <dsp:txXfrm>
        <a:off x="2634102" y="1656480"/>
        <a:ext cx="2172977" cy="662493"/>
      </dsp:txXfrm>
    </dsp:sp>
    <dsp:sp modelId="{41478C13-2E31-4B6E-8507-20669247700F}">
      <dsp:nvSpPr>
        <dsp:cNvPr id="0" name=""/>
        <dsp:cNvSpPr/>
      </dsp:nvSpPr>
      <dsp:spPr>
        <a:xfrm>
          <a:off x="2634102" y="2484596"/>
          <a:ext cx="2172977" cy="66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comunica livello di entrata</a:t>
          </a:r>
        </a:p>
      </dsp:txBody>
      <dsp:txXfrm>
        <a:off x="2634102" y="2484596"/>
        <a:ext cx="2172977" cy="662493"/>
      </dsp:txXfrm>
    </dsp:sp>
    <dsp:sp modelId="{23FAF869-ADE2-4AD8-8C43-E3C39B01E2FD}">
      <dsp:nvSpPr>
        <dsp:cNvPr id="0" name=""/>
        <dsp:cNvSpPr/>
      </dsp:nvSpPr>
      <dsp:spPr>
        <a:xfrm>
          <a:off x="2634102" y="3312712"/>
          <a:ext cx="2172977" cy="66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segnala la presenza di criticita'</a:t>
          </a:r>
        </a:p>
      </dsp:txBody>
      <dsp:txXfrm>
        <a:off x="2634102" y="3312712"/>
        <a:ext cx="2172977" cy="662493"/>
      </dsp:txXfrm>
    </dsp:sp>
    <dsp:sp modelId="{BAA5E65A-9689-4A5A-8FFB-37AE64D341C9}">
      <dsp:nvSpPr>
        <dsp:cNvPr id="0" name=""/>
        <dsp:cNvSpPr/>
      </dsp:nvSpPr>
      <dsp:spPr>
        <a:xfrm>
          <a:off x="2634102" y="4140829"/>
          <a:ext cx="2172977" cy="66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valuta gli effetti dell'attività svolta</a:t>
          </a:r>
        </a:p>
      </dsp:txBody>
      <dsp:txXfrm>
        <a:off x="2634102" y="4140829"/>
        <a:ext cx="2172977" cy="662493"/>
      </dsp:txXfrm>
    </dsp:sp>
    <dsp:sp modelId="{C38D4757-E370-4EF1-9BCF-41DE42E954EE}">
      <dsp:nvSpPr>
        <dsp:cNvPr id="0" name=""/>
        <dsp:cNvSpPr/>
      </dsp:nvSpPr>
      <dsp:spPr>
        <a:xfrm>
          <a:off x="2634102" y="4968945"/>
          <a:ext cx="2172977" cy="662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assegna nuovo livello   di attivita'</a:t>
          </a:r>
        </a:p>
      </dsp:txBody>
      <dsp:txXfrm>
        <a:off x="2634102" y="4968945"/>
        <a:ext cx="2172977" cy="6624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A5353-6C71-4D8C-B66E-28312F67A5E9}">
      <dsp:nvSpPr>
        <dsp:cNvPr id="0" name=""/>
        <dsp:cNvSpPr/>
      </dsp:nvSpPr>
      <dsp:spPr>
        <a:xfrm>
          <a:off x="0" y="0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23F8C-00C7-4E9A-A8EE-5603C56CD143}">
      <dsp:nvSpPr>
        <dsp:cNvPr id="0" name=""/>
        <dsp:cNvSpPr/>
      </dsp:nvSpPr>
      <dsp:spPr>
        <a:xfrm>
          <a:off x="0" y="0"/>
          <a:ext cx="5886291" cy="2458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Nel caso di una risposta «si» o anche «qualche volta» ad ognuno dei quesiti posti ,il sistema in automatico  apre un questionario dedicato.</a:t>
          </a:r>
          <a:endParaRPr lang="en-US" sz="2800" kern="1200" dirty="0"/>
        </a:p>
      </dsp:txBody>
      <dsp:txXfrm>
        <a:off x="0" y="0"/>
        <a:ext cx="5886291" cy="2458605"/>
      </dsp:txXfrm>
    </dsp:sp>
    <dsp:sp modelId="{2AC75790-5089-4E72-B78D-67EE31F273C8}">
      <dsp:nvSpPr>
        <dsp:cNvPr id="0" name=""/>
        <dsp:cNvSpPr/>
      </dsp:nvSpPr>
      <dsp:spPr>
        <a:xfrm>
          <a:off x="0" y="2458605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7376D-B615-4D64-B6DB-CAA8CE888073}">
      <dsp:nvSpPr>
        <dsp:cNvPr id="0" name=""/>
        <dsp:cNvSpPr/>
      </dsp:nvSpPr>
      <dsp:spPr>
        <a:xfrm>
          <a:off x="0" y="2458605"/>
          <a:ext cx="5886291" cy="2458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In questo </a:t>
          </a:r>
          <a:r>
            <a:rPr lang="it-IT" sz="2800" kern="1200" dirty="0" err="1"/>
            <a:t>caso,dato</a:t>
          </a:r>
          <a:r>
            <a:rPr lang="it-IT" sz="2800" kern="1200" dirty="0"/>
            <a:t> che il sistema ideato non vuole assolutamente sostituirsi ai necessari controlli  medici , il sistema si limita ad invitare l’utente a rivolgersi ad un medico specialista</a:t>
          </a:r>
          <a:endParaRPr lang="en-US" sz="2800" kern="1200" dirty="0"/>
        </a:p>
      </dsp:txBody>
      <dsp:txXfrm>
        <a:off x="0" y="2458605"/>
        <a:ext cx="5886291" cy="2458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C802C-1FD9-41D7-AEF0-FBC1BB98A824}">
      <dsp:nvSpPr>
        <dsp:cNvPr id="0" name=""/>
        <dsp:cNvSpPr/>
      </dsp:nvSpPr>
      <dsp:spPr>
        <a:xfrm>
          <a:off x="3066635" y="1147"/>
          <a:ext cx="1110598" cy="11105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ATTIVITA’ FISICA</a:t>
          </a:r>
        </a:p>
      </dsp:txBody>
      <dsp:txXfrm>
        <a:off x="3229278" y="163790"/>
        <a:ext cx="785312" cy="785312"/>
      </dsp:txXfrm>
    </dsp:sp>
    <dsp:sp modelId="{80EC2DE3-E398-4E65-8FF9-77CBB8572165}">
      <dsp:nvSpPr>
        <dsp:cNvPr id="0" name=""/>
        <dsp:cNvSpPr/>
      </dsp:nvSpPr>
      <dsp:spPr>
        <a:xfrm>
          <a:off x="3299861" y="1201926"/>
          <a:ext cx="644146" cy="644146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/>
        </a:p>
      </dsp:txBody>
      <dsp:txXfrm>
        <a:off x="3385243" y="1448247"/>
        <a:ext cx="473382" cy="151504"/>
      </dsp:txXfrm>
    </dsp:sp>
    <dsp:sp modelId="{DE5B6C61-8A78-4975-81BC-228C00703C10}">
      <dsp:nvSpPr>
        <dsp:cNvPr id="0" name=""/>
        <dsp:cNvSpPr/>
      </dsp:nvSpPr>
      <dsp:spPr>
        <a:xfrm>
          <a:off x="3066635" y="1936254"/>
          <a:ext cx="1110598" cy="11105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ATTIVITA’ PSITICA</a:t>
          </a:r>
        </a:p>
      </dsp:txBody>
      <dsp:txXfrm>
        <a:off x="3229278" y="2098897"/>
        <a:ext cx="785312" cy="785312"/>
      </dsp:txXfrm>
    </dsp:sp>
    <dsp:sp modelId="{0AB3CA1C-637F-4212-800A-70C6977723E7}">
      <dsp:nvSpPr>
        <dsp:cNvPr id="0" name=""/>
        <dsp:cNvSpPr/>
      </dsp:nvSpPr>
      <dsp:spPr>
        <a:xfrm>
          <a:off x="4343823" y="1317428"/>
          <a:ext cx="353170" cy="41314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4343823" y="1400056"/>
        <a:ext cx="247219" cy="247886"/>
      </dsp:txXfrm>
    </dsp:sp>
    <dsp:sp modelId="{B62AA8DA-A170-4761-B6F0-175842739EFC}">
      <dsp:nvSpPr>
        <dsp:cNvPr id="0" name=""/>
        <dsp:cNvSpPr/>
      </dsp:nvSpPr>
      <dsp:spPr>
        <a:xfrm>
          <a:off x="4843592" y="413401"/>
          <a:ext cx="2221196" cy="22211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MAGGIOR BENESSERE</a:t>
          </a:r>
        </a:p>
      </dsp:txBody>
      <dsp:txXfrm>
        <a:off x="5168879" y="738688"/>
        <a:ext cx="1570622" cy="1570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5C45F-54AB-47E2-A2AB-A98BA0797CCE}">
      <dsp:nvSpPr>
        <dsp:cNvPr id="0" name=""/>
        <dsp:cNvSpPr/>
      </dsp:nvSpPr>
      <dsp:spPr>
        <a:xfrm>
          <a:off x="0" y="44081"/>
          <a:ext cx="6545199" cy="8634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/>
            <a:t>Istituto mondiale della sanita’ </a:t>
          </a:r>
          <a:endParaRPr lang="en-US" sz="3600" kern="1200"/>
        </a:p>
      </dsp:txBody>
      <dsp:txXfrm>
        <a:off x="42151" y="86232"/>
        <a:ext cx="6460897" cy="779158"/>
      </dsp:txXfrm>
    </dsp:sp>
    <dsp:sp modelId="{42CF565B-8DAB-4081-BF5A-43E297DD2911}">
      <dsp:nvSpPr>
        <dsp:cNvPr id="0" name=""/>
        <dsp:cNvSpPr/>
      </dsp:nvSpPr>
      <dsp:spPr>
        <a:xfrm>
          <a:off x="0" y="1011221"/>
          <a:ext cx="6545199" cy="863460"/>
        </a:xfrm>
        <a:prstGeom prst="roundRect">
          <a:avLst/>
        </a:prstGeom>
        <a:gradFill rotWithShape="0">
          <a:gsLst>
            <a:gs pos="0">
              <a:schemeClr val="accent5">
                <a:hueOff val="-459284"/>
                <a:satOff val="68"/>
                <a:lumOff val="-1618"/>
                <a:alphaOff val="0"/>
                <a:tint val="98000"/>
                <a:lumMod val="100000"/>
              </a:schemeClr>
            </a:gs>
            <a:gs pos="100000">
              <a:schemeClr val="accent5">
                <a:hueOff val="-459284"/>
                <a:satOff val="68"/>
                <a:lumOff val="-161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/>
            <a:t>Commissione europea</a:t>
          </a:r>
          <a:endParaRPr lang="en-US" sz="3600" kern="1200"/>
        </a:p>
      </dsp:txBody>
      <dsp:txXfrm>
        <a:off x="42151" y="1053372"/>
        <a:ext cx="6460897" cy="779158"/>
      </dsp:txXfrm>
    </dsp:sp>
    <dsp:sp modelId="{E7DAC8FB-4FE7-442A-8844-5D995B907839}">
      <dsp:nvSpPr>
        <dsp:cNvPr id="0" name=""/>
        <dsp:cNvSpPr/>
      </dsp:nvSpPr>
      <dsp:spPr>
        <a:xfrm>
          <a:off x="0" y="1978361"/>
          <a:ext cx="6545199" cy="863460"/>
        </a:xfrm>
        <a:prstGeom prst="roundRect">
          <a:avLst/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98000"/>
                <a:lumMod val="100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/>
            <a:t>Stato italiano</a:t>
          </a:r>
          <a:endParaRPr lang="en-US" sz="3600" kern="1200"/>
        </a:p>
      </dsp:txBody>
      <dsp:txXfrm>
        <a:off x="42151" y="2020512"/>
        <a:ext cx="6460897" cy="779158"/>
      </dsp:txXfrm>
    </dsp:sp>
    <dsp:sp modelId="{CDA5EB76-8942-418E-AEA1-8DE3B4B1287E}">
      <dsp:nvSpPr>
        <dsp:cNvPr id="0" name=""/>
        <dsp:cNvSpPr/>
      </dsp:nvSpPr>
      <dsp:spPr>
        <a:xfrm>
          <a:off x="0" y="2945501"/>
          <a:ext cx="6545199" cy="863460"/>
        </a:xfrm>
        <a:prstGeom prst="roundRect">
          <a:avLst/>
        </a:prstGeom>
        <a:gradFill rotWithShape="0">
          <a:gsLst>
            <a:gs pos="0">
              <a:schemeClr val="accent5">
                <a:hueOff val="-1377853"/>
                <a:satOff val="203"/>
                <a:lumOff val="-4853"/>
                <a:alphaOff val="0"/>
                <a:tint val="98000"/>
                <a:lumMod val="100000"/>
              </a:schemeClr>
            </a:gs>
            <a:gs pos="100000">
              <a:schemeClr val="accent5">
                <a:hueOff val="-1377853"/>
                <a:satOff val="203"/>
                <a:lumOff val="-485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/>
            <a:t>Leggi regionali</a:t>
          </a:r>
          <a:endParaRPr lang="en-US" sz="3600" kern="1200"/>
        </a:p>
      </dsp:txBody>
      <dsp:txXfrm>
        <a:off x="42151" y="2987652"/>
        <a:ext cx="6460897" cy="779158"/>
      </dsp:txXfrm>
    </dsp:sp>
    <dsp:sp modelId="{6C9E651B-BE45-4DA2-9174-E429E279B80E}">
      <dsp:nvSpPr>
        <dsp:cNvPr id="0" name=""/>
        <dsp:cNvSpPr/>
      </dsp:nvSpPr>
      <dsp:spPr>
        <a:xfrm>
          <a:off x="0" y="3912641"/>
          <a:ext cx="6545199" cy="863460"/>
        </a:xfrm>
        <a:prstGeom prst="roundRect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lumMod val="100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/>
            <a:t>Iniziative comunali</a:t>
          </a:r>
          <a:endParaRPr lang="en-US" sz="3600" kern="1200"/>
        </a:p>
      </dsp:txBody>
      <dsp:txXfrm>
        <a:off x="42151" y="3954792"/>
        <a:ext cx="6460897" cy="779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E8AF1-5F60-46A8-B0DA-A7370CD17564}">
      <dsp:nvSpPr>
        <dsp:cNvPr id="0" name=""/>
        <dsp:cNvSpPr/>
      </dsp:nvSpPr>
      <dsp:spPr>
        <a:xfrm>
          <a:off x="0" y="131686"/>
          <a:ext cx="5741533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Federazioni sportive</a:t>
          </a:r>
          <a:endParaRPr lang="en-US" sz="3100" kern="1200"/>
        </a:p>
      </dsp:txBody>
      <dsp:txXfrm>
        <a:off x="36296" y="167982"/>
        <a:ext cx="5668941" cy="670943"/>
      </dsp:txXfrm>
    </dsp:sp>
    <dsp:sp modelId="{419AC73A-81F5-43C9-8C6D-ECC0FE2FF261}">
      <dsp:nvSpPr>
        <dsp:cNvPr id="0" name=""/>
        <dsp:cNvSpPr/>
      </dsp:nvSpPr>
      <dsp:spPr>
        <a:xfrm>
          <a:off x="0" y="964501"/>
          <a:ext cx="5741533" cy="743535"/>
        </a:xfrm>
        <a:prstGeom prst="roundRect">
          <a:avLst/>
        </a:prstGeom>
        <a:solidFill>
          <a:schemeClr val="accent2">
            <a:hueOff val="-167625"/>
            <a:satOff val="-1932"/>
            <a:lumOff val="4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Enti di promozione sportiva</a:t>
          </a:r>
          <a:endParaRPr lang="en-US" sz="3100" kern="1200"/>
        </a:p>
      </dsp:txBody>
      <dsp:txXfrm>
        <a:off x="36296" y="1000797"/>
        <a:ext cx="5668941" cy="670943"/>
      </dsp:txXfrm>
    </dsp:sp>
    <dsp:sp modelId="{F02D4580-768B-4048-9956-14878C84BDEC}">
      <dsp:nvSpPr>
        <dsp:cNvPr id="0" name=""/>
        <dsp:cNvSpPr/>
      </dsp:nvSpPr>
      <dsp:spPr>
        <a:xfrm>
          <a:off x="0" y="1797316"/>
          <a:ext cx="5741533" cy="743535"/>
        </a:xfrm>
        <a:prstGeom prst="roundRect">
          <a:avLst/>
        </a:prstGeom>
        <a:solidFill>
          <a:schemeClr val="accent2">
            <a:hueOff val="-335249"/>
            <a:satOff val="-3863"/>
            <a:lumOff val="8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Enti ospedalieri</a:t>
          </a:r>
          <a:endParaRPr lang="en-US" sz="3100" kern="1200"/>
        </a:p>
      </dsp:txBody>
      <dsp:txXfrm>
        <a:off x="36296" y="1833612"/>
        <a:ext cx="5668941" cy="670943"/>
      </dsp:txXfrm>
    </dsp:sp>
    <dsp:sp modelId="{56AF889B-CB89-4C34-919F-9F3089611D1F}">
      <dsp:nvSpPr>
        <dsp:cNvPr id="0" name=""/>
        <dsp:cNvSpPr/>
      </dsp:nvSpPr>
      <dsp:spPr>
        <a:xfrm>
          <a:off x="0" y="2630131"/>
          <a:ext cx="5741533" cy="743535"/>
        </a:xfrm>
        <a:prstGeom prst="roundRect">
          <a:avLst/>
        </a:prstGeom>
        <a:solidFill>
          <a:schemeClr val="accent2">
            <a:hueOff val="-502874"/>
            <a:satOff val="-5795"/>
            <a:lumOff val="1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Circoli sportivi privati</a:t>
          </a:r>
          <a:endParaRPr lang="en-US" sz="3100" kern="1200"/>
        </a:p>
      </dsp:txBody>
      <dsp:txXfrm>
        <a:off x="36296" y="2666427"/>
        <a:ext cx="5668941" cy="670943"/>
      </dsp:txXfrm>
    </dsp:sp>
    <dsp:sp modelId="{20FA3639-1A00-4B24-B4C8-23EADD90F874}">
      <dsp:nvSpPr>
        <dsp:cNvPr id="0" name=""/>
        <dsp:cNvSpPr/>
      </dsp:nvSpPr>
      <dsp:spPr>
        <a:xfrm>
          <a:off x="0" y="3462946"/>
          <a:ext cx="5741533" cy="743535"/>
        </a:xfrm>
        <a:prstGeom prst="roundRect">
          <a:avLst/>
        </a:prstGeom>
        <a:solidFill>
          <a:schemeClr val="accent2">
            <a:hueOff val="-670499"/>
            <a:satOff val="-7726"/>
            <a:lumOff val="17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Centri benessere e riabilitazione</a:t>
          </a:r>
          <a:endParaRPr lang="en-US" sz="3100" kern="1200"/>
        </a:p>
      </dsp:txBody>
      <dsp:txXfrm>
        <a:off x="36296" y="3499242"/>
        <a:ext cx="5668941" cy="670943"/>
      </dsp:txXfrm>
    </dsp:sp>
    <dsp:sp modelId="{25CCC197-4BC4-41E9-8C0D-07A9B657A201}">
      <dsp:nvSpPr>
        <dsp:cNvPr id="0" name=""/>
        <dsp:cNvSpPr/>
      </dsp:nvSpPr>
      <dsp:spPr>
        <a:xfrm>
          <a:off x="0" y="4295761"/>
          <a:ext cx="5741533" cy="743535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Situazione in alcuni paesi stranieri</a:t>
          </a:r>
          <a:endParaRPr lang="en-US" sz="3100" kern="1200"/>
        </a:p>
      </dsp:txBody>
      <dsp:txXfrm>
        <a:off x="36296" y="4332057"/>
        <a:ext cx="5668941" cy="6709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85F13-6F22-48F9-AB15-9BDDB39A4562}">
      <dsp:nvSpPr>
        <dsp:cNvPr id="0" name=""/>
        <dsp:cNvSpPr/>
      </dsp:nvSpPr>
      <dsp:spPr>
        <a:xfrm>
          <a:off x="0" y="0"/>
          <a:ext cx="5039803" cy="867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GLI OBBIETTIVI SONO DIVERSI</a:t>
          </a:r>
          <a:endParaRPr lang="en-US" sz="2200" kern="1200"/>
        </a:p>
      </dsp:txBody>
      <dsp:txXfrm>
        <a:off x="25412" y="25412"/>
        <a:ext cx="4002046" cy="816808"/>
      </dsp:txXfrm>
    </dsp:sp>
    <dsp:sp modelId="{2B16B6FA-C0D5-4574-8A52-183FB4B7E09A}">
      <dsp:nvSpPr>
        <dsp:cNvPr id="0" name=""/>
        <dsp:cNvSpPr/>
      </dsp:nvSpPr>
      <dsp:spPr>
        <a:xfrm>
          <a:off x="376348" y="988137"/>
          <a:ext cx="5039803" cy="867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LE CONDIZIONI DI PARTENZA SONO DIVERSE</a:t>
          </a:r>
          <a:endParaRPr lang="en-US" sz="2200" kern="1200"/>
        </a:p>
      </dsp:txBody>
      <dsp:txXfrm>
        <a:off x="401760" y="1013549"/>
        <a:ext cx="4048668" cy="816808"/>
      </dsp:txXfrm>
    </dsp:sp>
    <dsp:sp modelId="{00075A89-6185-4F0D-BBDD-27A3EEC557FA}">
      <dsp:nvSpPr>
        <dsp:cNvPr id="0" name=""/>
        <dsp:cNvSpPr/>
      </dsp:nvSpPr>
      <dsp:spPr>
        <a:xfrm>
          <a:off x="752697" y="1976274"/>
          <a:ext cx="5039803" cy="867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 FATTORI DA PRENDERE IN CONSIDERAZIONE SONO DIVERSI</a:t>
          </a:r>
          <a:endParaRPr lang="en-US" sz="2200" kern="1200"/>
        </a:p>
      </dsp:txBody>
      <dsp:txXfrm>
        <a:off x="778109" y="2001686"/>
        <a:ext cx="4048668" cy="816808"/>
      </dsp:txXfrm>
    </dsp:sp>
    <dsp:sp modelId="{4875B5DB-0DCB-4896-AD4D-B507F95A715E}">
      <dsp:nvSpPr>
        <dsp:cNvPr id="0" name=""/>
        <dsp:cNvSpPr/>
      </dsp:nvSpPr>
      <dsp:spPr>
        <a:xfrm>
          <a:off x="1129046" y="2964411"/>
          <a:ext cx="5039803" cy="867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LA FASCIA DI ETA’ INTERESSATA E’ DIVERSA</a:t>
          </a:r>
          <a:endParaRPr lang="en-US" sz="2200" kern="1200"/>
        </a:p>
      </dsp:txBody>
      <dsp:txXfrm>
        <a:off x="1154458" y="2989823"/>
        <a:ext cx="4048668" cy="816808"/>
      </dsp:txXfrm>
    </dsp:sp>
    <dsp:sp modelId="{72A54AAD-4886-476F-9578-01487DC2807E}">
      <dsp:nvSpPr>
        <dsp:cNvPr id="0" name=""/>
        <dsp:cNvSpPr/>
      </dsp:nvSpPr>
      <dsp:spPr>
        <a:xfrm>
          <a:off x="1505395" y="3952549"/>
          <a:ext cx="5039803" cy="867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 TEMPI DI RISPOSTA E I MARGINI DI ERRORE SONO DIVERSI</a:t>
          </a:r>
          <a:endParaRPr lang="en-US" sz="2200" kern="1200"/>
        </a:p>
      </dsp:txBody>
      <dsp:txXfrm>
        <a:off x="1530807" y="3977961"/>
        <a:ext cx="4048668" cy="816808"/>
      </dsp:txXfrm>
    </dsp:sp>
    <dsp:sp modelId="{B57384CC-E3C4-482E-8504-4C6A925F06CA}">
      <dsp:nvSpPr>
        <dsp:cNvPr id="0" name=""/>
        <dsp:cNvSpPr/>
      </dsp:nvSpPr>
      <dsp:spPr>
        <a:xfrm>
          <a:off x="4475841" y="633853"/>
          <a:ext cx="563961" cy="563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602732" y="633853"/>
        <a:ext cx="310179" cy="424381"/>
      </dsp:txXfrm>
    </dsp:sp>
    <dsp:sp modelId="{03B10BD1-D626-4DEC-877E-C31E99AF315A}">
      <dsp:nvSpPr>
        <dsp:cNvPr id="0" name=""/>
        <dsp:cNvSpPr/>
      </dsp:nvSpPr>
      <dsp:spPr>
        <a:xfrm>
          <a:off x="4852190" y="1621991"/>
          <a:ext cx="563961" cy="563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979081" y="1621991"/>
        <a:ext cx="310179" cy="424381"/>
      </dsp:txXfrm>
    </dsp:sp>
    <dsp:sp modelId="{BC07F557-C920-4A09-8B44-9A526D623ED1}">
      <dsp:nvSpPr>
        <dsp:cNvPr id="0" name=""/>
        <dsp:cNvSpPr/>
      </dsp:nvSpPr>
      <dsp:spPr>
        <a:xfrm>
          <a:off x="5228539" y="2595668"/>
          <a:ext cx="563961" cy="563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355430" y="2595668"/>
        <a:ext cx="310179" cy="424381"/>
      </dsp:txXfrm>
    </dsp:sp>
    <dsp:sp modelId="{0483958C-117C-4730-A88F-BF61BA5BD737}">
      <dsp:nvSpPr>
        <dsp:cNvPr id="0" name=""/>
        <dsp:cNvSpPr/>
      </dsp:nvSpPr>
      <dsp:spPr>
        <a:xfrm>
          <a:off x="5604888" y="3593445"/>
          <a:ext cx="563961" cy="563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731779" y="3593445"/>
        <a:ext cx="310179" cy="424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C078D-62D6-4FF6-AB01-C0CFB3087279}">
      <dsp:nvSpPr>
        <dsp:cNvPr id="0" name=""/>
        <dsp:cNvSpPr/>
      </dsp:nvSpPr>
      <dsp:spPr>
        <a:xfrm>
          <a:off x="0" y="143985"/>
          <a:ext cx="5886291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Viceversa Negli Over65 Le Varianti Sono Molteplici</a:t>
          </a:r>
          <a:endParaRPr lang="en-US" sz="2200" kern="1200"/>
        </a:p>
      </dsp:txBody>
      <dsp:txXfrm>
        <a:off x="42722" y="186707"/>
        <a:ext cx="5800847" cy="789716"/>
      </dsp:txXfrm>
    </dsp:sp>
    <dsp:sp modelId="{6D923C47-D283-498F-88B6-45D59D544C23}">
      <dsp:nvSpPr>
        <dsp:cNvPr id="0" name=""/>
        <dsp:cNvSpPr/>
      </dsp:nvSpPr>
      <dsp:spPr>
        <a:xfrm>
          <a:off x="0" y="1082505"/>
          <a:ext cx="5886291" cy="875160"/>
        </a:xfrm>
        <a:prstGeom prst="roundRect">
          <a:avLst/>
        </a:prstGeom>
        <a:solidFill>
          <a:schemeClr val="accent5">
            <a:hueOff val="-459284"/>
            <a:satOff val="68"/>
            <a:lumOff val="-16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Un Differenziale Di 20 Anni ( Da 65 A 85 Anni)</a:t>
          </a:r>
          <a:endParaRPr lang="en-US" sz="2200" kern="1200"/>
        </a:p>
      </dsp:txBody>
      <dsp:txXfrm>
        <a:off x="42722" y="1125227"/>
        <a:ext cx="5800847" cy="789716"/>
      </dsp:txXfrm>
    </dsp:sp>
    <dsp:sp modelId="{762243DB-755A-4F14-BBC0-9DDD2F584668}">
      <dsp:nvSpPr>
        <dsp:cNvPr id="0" name=""/>
        <dsp:cNvSpPr/>
      </dsp:nvSpPr>
      <dsp:spPr>
        <a:xfrm>
          <a:off x="0" y="2021025"/>
          <a:ext cx="5886291" cy="875160"/>
        </a:xfrm>
        <a:prstGeom prst="roundRect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Una Differenza Notevole Delle Condizioni Di Partenza</a:t>
          </a:r>
          <a:endParaRPr lang="en-US" sz="2200" kern="1200"/>
        </a:p>
      </dsp:txBody>
      <dsp:txXfrm>
        <a:off x="42722" y="2063747"/>
        <a:ext cx="5800847" cy="789716"/>
      </dsp:txXfrm>
    </dsp:sp>
    <dsp:sp modelId="{47DDBECC-CCAB-47E4-8177-C4191EAD3FA9}">
      <dsp:nvSpPr>
        <dsp:cNvPr id="0" name=""/>
        <dsp:cNvSpPr/>
      </dsp:nvSpPr>
      <dsp:spPr>
        <a:xfrm>
          <a:off x="0" y="2959545"/>
          <a:ext cx="5886291" cy="875160"/>
        </a:xfrm>
        <a:prstGeom prst="roundRect">
          <a:avLst/>
        </a:prstGeom>
        <a:solidFill>
          <a:schemeClr val="accent5">
            <a:hueOff val="-1377853"/>
            <a:satOff val="203"/>
            <a:lumOff val="-4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Una Ampia Gamma Di Livello Di Invecchiamento Di Molte Capacita’ Fisiche Ed Organiche</a:t>
          </a:r>
          <a:endParaRPr lang="en-US" sz="2200" kern="1200"/>
        </a:p>
      </dsp:txBody>
      <dsp:txXfrm>
        <a:off x="42722" y="3002267"/>
        <a:ext cx="5800847" cy="789716"/>
      </dsp:txXfrm>
    </dsp:sp>
    <dsp:sp modelId="{4E392916-8D59-4EDE-8E5B-7081CD7F17B5}">
      <dsp:nvSpPr>
        <dsp:cNvPr id="0" name=""/>
        <dsp:cNvSpPr/>
      </dsp:nvSpPr>
      <dsp:spPr>
        <a:xfrm>
          <a:off x="0" y="3898065"/>
          <a:ext cx="5886291" cy="875160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La Presenza Di Una O Piu’ Patologie Invalidanti</a:t>
          </a:r>
          <a:endParaRPr lang="en-US" sz="2200" kern="1200"/>
        </a:p>
      </dsp:txBody>
      <dsp:txXfrm>
        <a:off x="42722" y="3940787"/>
        <a:ext cx="5800847" cy="7897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AD9A6-EE20-4885-B664-168F9BBC1235}">
      <dsp:nvSpPr>
        <dsp:cNvPr id="0" name=""/>
        <dsp:cNvSpPr/>
      </dsp:nvSpPr>
      <dsp:spPr>
        <a:xfrm>
          <a:off x="0" y="191392"/>
          <a:ext cx="5886291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/>
            <a:t>Un sistema che sia in grado di:</a:t>
          </a:r>
          <a:endParaRPr lang="en-US" sz="3500" kern="1200"/>
        </a:p>
      </dsp:txBody>
      <dsp:txXfrm>
        <a:off x="40980" y="232372"/>
        <a:ext cx="5804331" cy="757514"/>
      </dsp:txXfrm>
    </dsp:sp>
    <dsp:sp modelId="{4A3CC7ED-A9E9-42CB-B4E7-60739407901F}">
      <dsp:nvSpPr>
        <dsp:cNvPr id="0" name=""/>
        <dsp:cNvSpPr/>
      </dsp:nvSpPr>
      <dsp:spPr>
        <a:xfrm>
          <a:off x="0" y="1030867"/>
          <a:ext cx="5886291" cy="369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700" kern="1200" dirty="0"/>
            <a:t>Raccogliere in remoto il maggior numero di informazioni possibili sul singolo over65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700" kern="1200" dirty="0"/>
            <a:t>Elaborare le informazioni e inserire il soggetto in una fascia di attività consigliate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700" kern="1200" dirty="0"/>
            <a:t>Rilevare eventuali </a:t>
          </a:r>
          <a:r>
            <a:rPr lang="it-IT" sz="2700" kern="1200" dirty="0" err="1"/>
            <a:t>criticita’</a:t>
          </a:r>
          <a:r>
            <a:rPr lang="it-IT" sz="2700" kern="1200" dirty="0"/>
            <a:t> dovute sia allo stile di vita che a degenerazioni dovute all’invecchiamento</a:t>
          </a:r>
          <a:endParaRPr lang="en-US" sz="2700" kern="1200" dirty="0"/>
        </a:p>
      </dsp:txBody>
      <dsp:txXfrm>
        <a:off x="0" y="1030867"/>
        <a:ext cx="5886291" cy="36949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9376E-BE74-449C-AF02-0473E537283B}">
      <dsp:nvSpPr>
        <dsp:cNvPr id="0" name=""/>
        <dsp:cNvSpPr/>
      </dsp:nvSpPr>
      <dsp:spPr>
        <a:xfrm>
          <a:off x="0" y="192990"/>
          <a:ext cx="5886291" cy="11033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600" kern="1200"/>
            <a:t>E successivamente:</a:t>
          </a:r>
          <a:endParaRPr lang="en-US" sz="4600" kern="1200"/>
        </a:p>
      </dsp:txBody>
      <dsp:txXfrm>
        <a:off x="53859" y="246849"/>
        <a:ext cx="5778573" cy="995592"/>
      </dsp:txXfrm>
    </dsp:sp>
    <dsp:sp modelId="{B45B88CA-F76C-477E-A543-49DA064A55C1}">
      <dsp:nvSpPr>
        <dsp:cNvPr id="0" name=""/>
        <dsp:cNvSpPr/>
      </dsp:nvSpPr>
      <dsp:spPr>
        <a:xfrm>
          <a:off x="0" y="1296300"/>
          <a:ext cx="5886291" cy="342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0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600" kern="1200"/>
            <a:t>Registrare le attivita’ svolte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600" kern="1200"/>
            <a:t>Effettuare degli step di controllo sugli effetti ottenuti</a:t>
          </a:r>
          <a:endParaRPr lang="en-US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600" kern="1200"/>
            <a:t>Rimodulare i piani di allenamento da seguire</a:t>
          </a:r>
          <a:endParaRPr lang="en-US" sz="3600" kern="1200"/>
        </a:p>
      </dsp:txBody>
      <dsp:txXfrm>
        <a:off x="0" y="1296300"/>
        <a:ext cx="5886291" cy="34279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E698B-0379-46B0-9336-70CF8C4D192A}">
      <dsp:nvSpPr>
        <dsp:cNvPr id="0" name=""/>
        <dsp:cNvSpPr/>
      </dsp:nvSpPr>
      <dsp:spPr>
        <a:xfrm>
          <a:off x="2232220" y="2454114"/>
          <a:ext cx="536486" cy="2044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243" y="0"/>
              </a:lnTo>
              <a:lnTo>
                <a:pt x="268243" y="2044535"/>
              </a:lnTo>
              <a:lnTo>
                <a:pt x="536486" y="20445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2447619" y="3423538"/>
        <a:ext cx="105687" cy="105687"/>
      </dsp:txXfrm>
    </dsp:sp>
    <dsp:sp modelId="{C8D6D86D-ED78-4570-9584-66B1D7DEB6D5}">
      <dsp:nvSpPr>
        <dsp:cNvPr id="0" name=""/>
        <dsp:cNvSpPr/>
      </dsp:nvSpPr>
      <dsp:spPr>
        <a:xfrm>
          <a:off x="2232220" y="2454114"/>
          <a:ext cx="536486" cy="1022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243" y="0"/>
              </a:lnTo>
              <a:lnTo>
                <a:pt x="268243" y="1022267"/>
              </a:lnTo>
              <a:lnTo>
                <a:pt x="536486" y="102226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2471600" y="2936385"/>
        <a:ext cx="57724" cy="57724"/>
      </dsp:txXfrm>
    </dsp:sp>
    <dsp:sp modelId="{279FC54E-4EB9-4BD4-B6B6-E1095B7BC1CD}">
      <dsp:nvSpPr>
        <dsp:cNvPr id="0" name=""/>
        <dsp:cNvSpPr/>
      </dsp:nvSpPr>
      <dsp:spPr>
        <a:xfrm>
          <a:off x="2232220" y="2408394"/>
          <a:ext cx="5364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486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2487051" y="2440701"/>
        <a:ext cx="26824" cy="26824"/>
      </dsp:txXfrm>
    </dsp:sp>
    <dsp:sp modelId="{FBA27B27-E8D6-4E9B-A2B6-7BAECD7FB01C}">
      <dsp:nvSpPr>
        <dsp:cNvPr id="0" name=""/>
        <dsp:cNvSpPr/>
      </dsp:nvSpPr>
      <dsp:spPr>
        <a:xfrm>
          <a:off x="2232220" y="1431846"/>
          <a:ext cx="536486" cy="1022267"/>
        </a:xfrm>
        <a:custGeom>
          <a:avLst/>
          <a:gdLst/>
          <a:ahLst/>
          <a:cxnLst/>
          <a:rect l="0" t="0" r="0" b="0"/>
          <a:pathLst>
            <a:path>
              <a:moveTo>
                <a:pt x="0" y="1022267"/>
              </a:moveTo>
              <a:lnTo>
                <a:pt x="268243" y="1022267"/>
              </a:lnTo>
              <a:lnTo>
                <a:pt x="268243" y="0"/>
              </a:lnTo>
              <a:lnTo>
                <a:pt x="53648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2471600" y="1914117"/>
        <a:ext cx="57724" cy="57724"/>
      </dsp:txXfrm>
    </dsp:sp>
    <dsp:sp modelId="{0D8084DF-11E1-48FE-AE9E-196E41C42983}">
      <dsp:nvSpPr>
        <dsp:cNvPr id="0" name=""/>
        <dsp:cNvSpPr/>
      </dsp:nvSpPr>
      <dsp:spPr>
        <a:xfrm>
          <a:off x="2232220" y="409578"/>
          <a:ext cx="536486" cy="2044535"/>
        </a:xfrm>
        <a:custGeom>
          <a:avLst/>
          <a:gdLst/>
          <a:ahLst/>
          <a:cxnLst/>
          <a:rect l="0" t="0" r="0" b="0"/>
          <a:pathLst>
            <a:path>
              <a:moveTo>
                <a:pt x="0" y="2044535"/>
              </a:moveTo>
              <a:lnTo>
                <a:pt x="268243" y="2044535"/>
              </a:lnTo>
              <a:lnTo>
                <a:pt x="268243" y="0"/>
              </a:lnTo>
              <a:lnTo>
                <a:pt x="53648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2447619" y="1379002"/>
        <a:ext cx="105687" cy="105687"/>
      </dsp:txXfrm>
    </dsp:sp>
    <dsp:sp modelId="{79CD79BF-E014-4934-B4B1-9280ABE46446}">
      <dsp:nvSpPr>
        <dsp:cNvPr id="0" name=""/>
        <dsp:cNvSpPr/>
      </dsp:nvSpPr>
      <dsp:spPr>
        <a:xfrm rot="16200000">
          <a:off x="-328830" y="2045206"/>
          <a:ext cx="4304285" cy="81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UTENTE</a:t>
          </a:r>
        </a:p>
      </dsp:txBody>
      <dsp:txXfrm>
        <a:off x="-328830" y="2045206"/>
        <a:ext cx="4304285" cy="817814"/>
      </dsp:txXfrm>
    </dsp:sp>
    <dsp:sp modelId="{59B28547-B8F4-47C9-BBA0-0F18360594B6}">
      <dsp:nvSpPr>
        <dsp:cNvPr id="0" name=""/>
        <dsp:cNvSpPr/>
      </dsp:nvSpPr>
      <dsp:spPr>
        <a:xfrm>
          <a:off x="2768706" y="671"/>
          <a:ext cx="2682430" cy="81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accede al sistema</a:t>
          </a:r>
        </a:p>
      </dsp:txBody>
      <dsp:txXfrm>
        <a:off x="2768706" y="671"/>
        <a:ext cx="2682430" cy="817814"/>
      </dsp:txXfrm>
    </dsp:sp>
    <dsp:sp modelId="{9A887722-E57A-49FD-9679-C5ECB31C6921}">
      <dsp:nvSpPr>
        <dsp:cNvPr id="0" name=""/>
        <dsp:cNvSpPr/>
      </dsp:nvSpPr>
      <dsp:spPr>
        <a:xfrm>
          <a:off x="2768706" y="1022938"/>
          <a:ext cx="2682430" cy="81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fornisce le informazioni richieste</a:t>
          </a:r>
        </a:p>
      </dsp:txBody>
      <dsp:txXfrm>
        <a:off x="2768706" y="1022938"/>
        <a:ext cx="2682430" cy="817814"/>
      </dsp:txXfrm>
    </dsp:sp>
    <dsp:sp modelId="{34A02232-ADEE-4C24-84DB-176A23AA5E92}">
      <dsp:nvSpPr>
        <dsp:cNvPr id="0" name=""/>
        <dsp:cNvSpPr/>
      </dsp:nvSpPr>
      <dsp:spPr>
        <a:xfrm>
          <a:off x="2768706" y="2045206"/>
          <a:ext cx="2682430" cy="81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applica e registra le attività consigliate</a:t>
          </a:r>
        </a:p>
      </dsp:txBody>
      <dsp:txXfrm>
        <a:off x="2768706" y="2045206"/>
        <a:ext cx="2682430" cy="817814"/>
      </dsp:txXfrm>
    </dsp:sp>
    <dsp:sp modelId="{71BABD09-48D0-45A8-902C-2A6BC5BAFBE2}">
      <dsp:nvSpPr>
        <dsp:cNvPr id="0" name=""/>
        <dsp:cNvSpPr/>
      </dsp:nvSpPr>
      <dsp:spPr>
        <a:xfrm>
          <a:off x="2768706" y="3067474"/>
          <a:ext cx="2682430" cy="81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verifica le eventuali </a:t>
          </a:r>
          <a:r>
            <a:rPr lang="it-IT" sz="2100" kern="1200" dirty="0" err="1"/>
            <a:t>criticita’</a:t>
          </a:r>
          <a:r>
            <a:rPr lang="it-IT" sz="2100" kern="1200" dirty="0"/>
            <a:t> emerse</a:t>
          </a:r>
        </a:p>
      </dsp:txBody>
      <dsp:txXfrm>
        <a:off x="2768706" y="3067474"/>
        <a:ext cx="2682430" cy="817814"/>
      </dsp:txXfrm>
    </dsp:sp>
    <dsp:sp modelId="{AA12E36B-C1C1-4E4E-B516-5B7A01DB9E89}">
      <dsp:nvSpPr>
        <dsp:cNvPr id="0" name=""/>
        <dsp:cNvSpPr/>
      </dsp:nvSpPr>
      <dsp:spPr>
        <a:xfrm>
          <a:off x="2768706" y="4089742"/>
          <a:ext cx="2682430" cy="81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invia periodicamente i dati  al sistema</a:t>
          </a:r>
        </a:p>
      </dsp:txBody>
      <dsp:txXfrm>
        <a:off x="2768706" y="4089742"/>
        <a:ext cx="2682430" cy="817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14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996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576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692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374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750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30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5904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911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747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73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725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818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044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845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860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60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25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9908-DF7D-4EF4-8572-E1162C7B3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1878" y="3546231"/>
            <a:ext cx="9993924" cy="1196722"/>
          </a:xfrm>
        </p:spPr>
        <p:txBody>
          <a:bodyPr>
            <a:normAutofit/>
          </a:bodyPr>
          <a:lstStyle/>
          <a:p>
            <a:r>
              <a:rPr lang="it-IT" sz="3200" b="1" dirty="0"/>
              <a:t>Metodologia di standardizzazione dell’ </a:t>
            </a:r>
            <a:r>
              <a:rPr lang="it-IT" sz="3200" b="1" dirty="0" err="1"/>
              <a:t>attivita’</a:t>
            </a:r>
            <a:r>
              <a:rPr lang="it-IT" sz="3200" b="1" dirty="0"/>
              <a:t> psicofisica per gli over65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0EAE87-C0BD-43D1-9461-CC40E10A67FC}"/>
              </a:ext>
            </a:extLst>
          </p:cNvPr>
          <p:cNvSpPr txBox="1">
            <a:spLocks/>
          </p:cNvSpPr>
          <p:nvPr/>
        </p:nvSpPr>
        <p:spPr>
          <a:xfrm>
            <a:off x="10392500" y="134815"/>
            <a:ext cx="2262553" cy="94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C9A72-96C0-49BD-8420-8AC71C1F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153" y="607717"/>
            <a:ext cx="2391431" cy="13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0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3B243-9CDE-4973-AC6F-B29E3571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303" y="2602523"/>
            <a:ext cx="10131425" cy="19259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3200" b="1" dirty="0">
                <a:solidFill>
                  <a:srgbClr val="FFFF00"/>
                </a:solidFill>
              </a:rPr>
              <a:t>NEL GIOVANE, 14/ 20 ANNI, RARAMENTE SONO PRESENTI PATOLOGIE ,I POCHI ELEMENTI DISCRIMINANTI POSSONO ESSERE LEGATI ALLE PROPRIE CARATTERISTICHE PSICOFISICHE O LOGISTICHE</a:t>
            </a:r>
          </a:p>
        </p:txBody>
      </p:sp>
    </p:spTree>
    <p:extLst>
      <p:ext uri="{BB962C8B-B14F-4D97-AF65-F5344CB8AC3E}">
        <p14:creationId xmlns:p14="http://schemas.microsoft.com/office/powerpoint/2010/main" val="91419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9874E3-EC90-4642-95C3-FC786F1FF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647455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1009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46D03-A396-431B-B2A7-DE0C6B928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604433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 POSSIAMO FARE DI UTILE,SCIENTIFICAMENTE ACCETTABILE E APPLICABILE SU VASTA SCALA ?</a:t>
            </a:r>
          </a:p>
          <a:p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26011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9A16E9-08B1-4583-B8DE-19E6C7A55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500500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9622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429A76-C08D-44AC-9B31-37E10D902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975236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8337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49F4504-BDFB-4E0B-AAD9-85637FD33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649273"/>
              </p:ext>
            </p:extLst>
          </p:nvPr>
        </p:nvGraphicFramePr>
        <p:xfrm>
          <a:off x="-415126" y="329844"/>
          <a:ext cx="6865543" cy="49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A99E630A-86DD-42E9-B2F0-9C118E2E38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913034"/>
              </p:ext>
            </p:extLst>
          </p:nvPr>
        </p:nvGraphicFramePr>
        <p:xfrm>
          <a:off x="4834269" y="598993"/>
          <a:ext cx="6344094" cy="5631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92268BB5-2403-44A1-A215-19AEA08B22BB}"/>
              </a:ext>
            </a:extLst>
          </p:cNvPr>
          <p:cNvSpPr/>
          <p:nvPr/>
        </p:nvSpPr>
        <p:spPr>
          <a:xfrm>
            <a:off x="5131981" y="1382233"/>
            <a:ext cx="170121" cy="1835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4BA16B0-43DE-47B6-B88E-D07742506C57}"/>
              </a:ext>
            </a:extLst>
          </p:cNvPr>
          <p:cNvSpPr/>
          <p:nvPr/>
        </p:nvSpPr>
        <p:spPr>
          <a:xfrm>
            <a:off x="5131981" y="3357998"/>
            <a:ext cx="170121" cy="18358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1544A2B-4206-48F8-842F-B2344517219B}"/>
              </a:ext>
            </a:extLst>
          </p:cNvPr>
          <p:cNvSpPr/>
          <p:nvPr/>
        </p:nvSpPr>
        <p:spPr>
          <a:xfrm>
            <a:off x="7212418" y="627321"/>
            <a:ext cx="187842" cy="31259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curvo 13">
            <a:extLst>
              <a:ext uri="{FF2B5EF4-FFF2-40B4-BE49-F238E27FC236}">
                <a16:creationId xmlns:a16="http://schemas.microsoft.com/office/drawing/2014/main" id="{386A40BA-D60F-40DF-912C-B3F51523AA4E}"/>
              </a:ext>
            </a:extLst>
          </p:cNvPr>
          <p:cNvCxnSpPr/>
          <p:nvPr/>
        </p:nvCxnSpPr>
        <p:spPr>
          <a:xfrm>
            <a:off x="5188688" y="2183219"/>
            <a:ext cx="2154865" cy="163032"/>
          </a:xfrm>
          <a:prstGeom prst="curvedConnector3">
            <a:avLst/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E2577919-5CCF-4B52-ABFB-126257BD6DF2}"/>
              </a:ext>
            </a:extLst>
          </p:cNvPr>
          <p:cNvSpPr/>
          <p:nvPr/>
        </p:nvSpPr>
        <p:spPr>
          <a:xfrm>
            <a:off x="7212418" y="3909213"/>
            <a:ext cx="180754" cy="23497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curvo 15">
            <a:extLst>
              <a:ext uri="{FF2B5EF4-FFF2-40B4-BE49-F238E27FC236}">
                <a16:creationId xmlns:a16="http://schemas.microsoft.com/office/drawing/2014/main" id="{B3318CFB-ABC3-4093-A1E6-A4ACBA443A72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>
            <a:off x="5302102" y="4275942"/>
            <a:ext cx="1910316" cy="808168"/>
          </a:xfrm>
          <a:prstGeom prst="curvedConnector3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64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2FA2-9916-447A-94D5-847CFFD5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3825"/>
            <a:ext cx="10131425" cy="52946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LIVELLI E ATTIVITA’ CONSIGLIATE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AAF237D-79C5-412A-A846-F70837F3702C}"/>
              </a:ext>
            </a:extLst>
          </p:cNvPr>
          <p:cNvSpPr/>
          <p:nvPr/>
        </p:nvSpPr>
        <p:spPr>
          <a:xfrm>
            <a:off x="579476" y="1233136"/>
            <a:ext cx="1532860" cy="86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Livello 1 IMC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0AC0C05-7009-4C36-8181-36BC57152820}"/>
              </a:ext>
            </a:extLst>
          </p:cNvPr>
          <p:cNvSpPr/>
          <p:nvPr/>
        </p:nvSpPr>
        <p:spPr>
          <a:xfrm>
            <a:off x="579475" y="4637027"/>
            <a:ext cx="1532860" cy="86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Livello 3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5A86901-A168-4904-8ACC-CD788B536F34}"/>
              </a:ext>
            </a:extLst>
          </p:cNvPr>
          <p:cNvSpPr/>
          <p:nvPr/>
        </p:nvSpPr>
        <p:spPr>
          <a:xfrm>
            <a:off x="579476" y="3502396"/>
            <a:ext cx="1532860" cy="86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Livello 2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A98C8DF-7B3E-4BED-811E-B6A352273AF9}"/>
              </a:ext>
            </a:extLst>
          </p:cNvPr>
          <p:cNvSpPr/>
          <p:nvPr/>
        </p:nvSpPr>
        <p:spPr>
          <a:xfrm>
            <a:off x="579476" y="2367766"/>
            <a:ext cx="1532860" cy="86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Livello 1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2BE0A4AB-B01B-4D6D-9E0A-355835B9A470}"/>
              </a:ext>
            </a:extLst>
          </p:cNvPr>
          <p:cNvSpPr/>
          <p:nvPr/>
        </p:nvSpPr>
        <p:spPr>
          <a:xfrm>
            <a:off x="2941674" y="1296932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IMC-2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663DAF88-3EF4-41EC-8174-BCEFD04383FC}"/>
              </a:ext>
            </a:extLst>
          </p:cNvPr>
          <p:cNvSpPr/>
          <p:nvPr/>
        </p:nvSpPr>
        <p:spPr>
          <a:xfrm>
            <a:off x="8089973" y="1296932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IMC+2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88E76D65-262D-45FB-B18A-7DAE39403F9C}"/>
              </a:ext>
            </a:extLst>
          </p:cNvPr>
          <p:cNvSpPr/>
          <p:nvPr/>
        </p:nvSpPr>
        <p:spPr>
          <a:xfrm>
            <a:off x="4228749" y="1296932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IMC-1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4202E300-C93E-4AB5-B095-DC2F4C54BEED}"/>
              </a:ext>
            </a:extLst>
          </p:cNvPr>
          <p:cNvSpPr/>
          <p:nvPr/>
        </p:nvSpPr>
        <p:spPr>
          <a:xfrm>
            <a:off x="5515824" y="1296932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IMC</a:t>
            </a:r>
            <a:r>
              <a:rPr lang="it-IT" sz="1000" dirty="0">
                <a:solidFill>
                  <a:srgbClr val="FF0000"/>
                </a:solidFill>
              </a:rPr>
              <a:t>START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D98FCB21-57C7-4156-8ED4-47083E09B749}"/>
              </a:ext>
            </a:extLst>
          </p:cNvPr>
          <p:cNvSpPr/>
          <p:nvPr/>
        </p:nvSpPr>
        <p:spPr>
          <a:xfrm>
            <a:off x="6802899" y="1296932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IMC+1</a:t>
            </a:r>
          </a:p>
        </p:txBody>
      </p:sp>
      <p:sp>
        <p:nvSpPr>
          <p:cNvPr id="21" name="Triangolo isoscele 20">
            <a:extLst>
              <a:ext uri="{FF2B5EF4-FFF2-40B4-BE49-F238E27FC236}">
                <a16:creationId xmlns:a16="http://schemas.microsoft.com/office/drawing/2014/main" id="{AE7976EE-EF96-42E0-B1A0-14D4648C2044}"/>
              </a:ext>
            </a:extLst>
          </p:cNvPr>
          <p:cNvSpPr/>
          <p:nvPr/>
        </p:nvSpPr>
        <p:spPr>
          <a:xfrm rot="16200000" flipH="1">
            <a:off x="3714187" y="1575604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riangolo isoscele 21">
            <a:extLst>
              <a:ext uri="{FF2B5EF4-FFF2-40B4-BE49-F238E27FC236}">
                <a16:creationId xmlns:a16="http://schemas.microsoft.com/office/drawing/2014/main" id="{F016C26D-FBE4-4ACE-A92F-DC372CD2D386}"/>
              </a:ext>
            </a:extLst>
          </p:cNvPr>
          <p:cNvSpPr/>
          <p:nvPr/>
        </p:nvSpPr>
        <p:spPr>
          <a:xfrm rot="16200000" flipH="1">
            <a:off x="5001262" y="1611045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riangolo isoscele 22">
            <a:extLst>
              <a:ext uri="{FF2B5EF4-FFF2-40B4-BE49-F238E27FC236}">
                <a16:creationId xmlns:a16="http://schemas.microsoft.com/office/drawing/2014/main" id="{D4EE916C-A9A0-491D-8C91-6E717F0804A0}"/>
              </a:ext>
            </a:extLst>
          </p:cNvPr>
          <p:cNvSpPr/>
          <p:nvPr/>
        </p:nvSpPr>
        <p:spPr>
          <a:xfrm rot="5400000">
            <a:off x="6288337" y="1616667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riangolo isoscele 23">
            <a:extLst>
              <a:ext uri="{FF2B5EF4-FFF2-40B4-BE49-F238E27FC236}">
                <a16:creationId xmlns:a16="http://schemas.microsoft.com/office/drawing/2014/main" id="{4888847B-11BB-44E0-99B8-73A7BD0C9CAB}"/>
              </a:ext>
            </a:extLst>
          </p:cNvPr>
          <p:cNvSpPr/>
          <p:nvPr/>
        </p:nvSpPr>
        <p:spPr>
          <a:xfrm rot="5400000">
            <a:off x="7575412" y="1572189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319A2933-87D0-43DC-8C13-F26B2DC39F9A}"/>
              </a:ext>
            </a:extLst>
          </p:cNvPr>
          <p:cNvSpPr/>
          <p:nvPr/>
        </p:nvSpPr>
        <p:spPr>
          <a:xfrm>
            <a:off x="2941674" y="2367766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-2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9A04A0B5-8F77-4A5A-BEAC-A06355EECBFB}"/>
              </a:ext>
            </a:extLst>
          </p:cNvPr>
          <p:cNvSpPr/>
          <p:nvPr/>
        </p:nvSpPr>
        <p:spPr>
          <a:xfrm>
            <a:off x="8089973" y="2367766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+2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EE6D3E80-CDEE-40F7-A6EE-7BFE007B90F7}"/>
              </a:ext>
            </a:extLst>
          </p:cNvPr>
          <p:cNvSpPr/>
          <p:nvPr/>
        </p:nvSpPr>
        <p:spPr>
          <a:xfrm>
            <a:off x="4228749" y="2367766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-1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123C0117-A031-47A7-A978-3928E6EA53A1}"/>
              </a:ext>
            </a:extLst>
          </p:cNvPr>
          <p:cNvSpPr/>
          <p:nvPr/>
        </p:nvSpPr>
        <p:spPr>
          <a:xfrm>
            <a:off x="5515824" y="2367766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LVL 1</a:t>
            </a:r>
          </a:p>
          <a:p>
            <a:pPr algn="ctr"/>
            <a:r>
              <a:rPr lang="it-IT" sz="1000" dirty="0">
                <a:solidFill>
                  <a:srgbClr val="FF0000"/>
                </a:solidFill>
              </a:rPr>
              <a:t>START</a:t>
            </a:r>
            <a:endParaRPr lang="it-IT" sz="1000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2CCA7A77-1681-4025-922A-7A41176FA63E}"/>
              </a:ext>
            </a:extLst>
          </p:cNvPr>
          <p:cNvSpPr/>
          <p:nvPr/>
        </p:nvSpPr>
        <p:spPr>
          <a:xfrm>
            <a:off x="6802899" y="2367766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+1</a:t>
            </a:r>
          </a:p>
        </p:txBody>
      </p:sp>
      <p:sp>
        <p:nvSpPr>
          <p:cNvPr id="30" name="Triangolo isoscele 29">
            <a:extLst>
              <a:ext uri="{FF2B5EF4-FFF2-40B4-BE49-F238E27FC236}">
                <a16:creationId xmlns:a16="http://schemas.microsoft.com/office/drawing/2014/main" id="{6A955534-D4C9-4275-A5D5-D4F5C9097B05}"/>
              </a:ext>
            </a:extLst>
          </p:cNvPr>
          <p:cNvSpPr/>
          <p:nvPr/>
        </p:nvSpPr>
        <p:spPr>
          <a:xfrm rot="16200000" flipH="1">
            <a:off x="3714187" y="2646438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Triangolo isoscele 30">
            <a:extLst>
              <a:ext uri="{FF2B5EF4-FFF2-40B4-BE49-F238E27FC236}">
                <a16:creationId xmlns:a16="http://schemas.microsoft.com/office/drawing/2014/main" id="{34CCB155-29D5-4E95-B17F-EB0345D0655C}"/>
              </a:ext>
            </a:extLst>
          </p:cNvPr>
          <p:cNvSpPr/>
          <p:nvPr/>
        </p:nvSpPr>
        <p:spPr>
          <a:xfrm rot="16200000" flipH="1">
            <a:off x="5001262" y="2681879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Triangolo isoscele 31">
            <a:extLst>
              <a:ext uri="{FF2B5EF4-FFF2-40B4-BE49-F238E27FC236}">
                <a16:creationId xmlns:a16="http://schemas.microsoft.com/office/drawing/2014/main" id="{ED083D64-9721-4314-B548-F0E6521D0F18}"/>
              </a:ext>
            </a:extLst>
          </p:cNvPr>
          <p:cNvSpPr/>
          <p:nvPr/>
        </p:nvSpPr>
        <p:spPr>
          <a:xfrm rot="5400000">
            <a:off x="6288337" y="2687501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Triangolo isoscele 32">
            <a:extLst>
              <a:ext uri="{FF2B5EF4-FFF2-40B4-BE49-F238E27FC236}">
                <a16:creationId xmlns:a16="http://schemas.microsoft.com/office/drawing/2014/main" id="{63743166-7955-4573-B589-81B887DCA5AD}"/>
              </a:ext>
            </a:extLst>
          </p:cNvPr>
          <p:cNvSpPr/>
          <p:nvPr/>
        </p:nvSpPr>
        <p:spPr>
          <a:xfrm rot="5400000">
            <a:off x="7575412" y="2643023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Connettore a gomito 35">
            <a:extLst>
              <a:ext uri="{FF2B5EF4-FFF2-40B4-BE49-F238E27FC236}">
                <a16:creationId xmlns:a16="http://schemas.microsoft.com/office/drawing/2014/main" id="{945576CC-4CA2-4FBF-927A-15A32D933442}"/>
              </a:ext>
            </a:extLst>
          </p:cNvPr>
          <p:cNvCxnSpPr>
            <a:stCxn id="14" idx="4"/>
            <a:endCxn id="25" idx="0"/>
          </p:cNvCxnSpPr>
          <p:nvPr/>
        </p:nvCxnSpPr>
        <p:spPr>
          <a:xfrm rot="5400000">
            <a:off x="5717598" y="-369661"/>
            <a:ext cx="326555" cy="5148299"/>
          </a:xfrm>
          <a:prstGeom prst="bentConnector3">
            <a:avLst/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36">
            <a:extLst>
              <a:ext uri="{FF2B5EF4-FFF2-40B4-BE49-F238E27FC236}">
                <a16:creationId xmlns:a16="http://schemas.microsoft.com/office/drawing/2014/main" id="{9100A63E-6152-491F-8D5C-EC2F997E77D2}"/>
              </a:ext>
            </a:extLst>
          </p:cNvPr>
          <p:cNvSpPr/>
          <p:nvPr/>
        </p:nvSpPr>
        <p:spPr>
          <a:xfrm>
            <a:off x="2902687" y="3525377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-2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2DE7B52D-B929-4DD1-A3A3-E0D8A8A3933F}"/>
              </a:ext>
            </a:extLst>
          </p:cNvPr>
          <p:cNvSpPr/>
          <p:nvPr/>
        </p:nvSpPr>
        <p:spPr>
          <a:xfrm>
            <a:off x="8050986" y="3525377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+2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7E63EAF1-3743-43BE-A32F-02E1B8829E4A}"/>
              </a:ext>
            </a:extLst>
          </p:cNvPr>
          <p:cNvSpPr/>
          <p:nvPr/>
        </p:nvSpPr>
        <p:spPr>
          <a:xfrm>
            <a:off x="4189762" y="3525377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-1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BCF6DE9E-26A0-4B93-AA8B-50FC511617BB}"/>
              </a:ext>
            </a:extLst>
          </p:cNvPr>
          <p:cNvSpPr/>
          <p:nvPr/>
        </p:nvSpPr>
        <p:spPr>
          <a:xfrm>
            <a:off x="5476837" y="3525377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LVL2</a:t>
            </a:r>
          </a:p>
          <a:p>
            <a:pPr algn="ctr"/>
            <a:r>
              <a:rPr lang="it-IT" sz="1000" dirty="0">
                <a:solidFill>
                  <a:srgbClr val="FF0000"/>
                </a:solidFill>
              </a:rPr>
              <a:t>START</a:t>
            </a:r>
            <a:endParaRPr lang="it-IT" sz="1000" dirty="0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3FF22A4A-BB6B-4AAC-99B9-22D995B9D5C3}"/>
              </a:ext>
            </a:extLst>
          </p:cNvPr>
          <p:cNvSpPr/>
          <p:nvPr/>
        </p:nvSpPr>
        <p:spPr>
          <a:xfrm>
            <a:off x="6763912" y="3525377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+1</a:t>
            </a:r>
          </a:p>
        </p:txBody>
      </p:sp>
      <p:sp>
        <p:nvSpPr>
          <p:cNvPr id="42" name="Triangolo isoscele 41">
            <a:extLst>
              <a:ext uri="{FF2B5EF4-FFF2-40B4-BE49-F238E27FC236}">
                <a16:creationId xmlns:a16="http://schemas.microsoft.com/office/drawing/2014/main" id="{EABF1BF2-E294-4A20-B5F8-D14DB1702E64}"/>
              </a:ext>
            </a:extLst>
          </p:cNvPr>
          <p:cNvSpPr/>
          <p:nvPr/>
        </p:nvSpPr>
        <p:spPr>
          <a:xfrm rot="16200000" flipH="1">
            <a:off x="3675200" y="3804049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Triangolo isoscele 42">
            <a:extLst>
              <a:ext uri="{FF2B5EF4-FFF2-40B4-BE49-F238E27FC236}">
                <a16:creationId xmlns:a16="http://schemas.microsoft.com/office/drawing/2014/main" id="{0ED775F9-4C50-4C2E-A296-276333B318CC}"/>
              </a:ext>
            </a:extLst>
          </p:cNvPr>
          <p:cNvSpPr/>
          <p:nvPr/>
        </p:nvSpPr>
        <p:spPr>
          <a:xfrm rot="16200000" flipH="1">
            <a:off x="4962275" y="3839490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Triangolo isoscele 43">
            <a:extLst>
              <a:ext uri="{FF2B5EF4-FFF2-40B4-BE49-F238E27FC236}">
                <a16:creationId xmlns:a16="http://schemas.microsoft.com/office/drawing/2014/main" id="{D65B426A-D7DF-427F-8A53-842F5959C397}"/>
              </a:ext>
            </a:extLst>
          </p:cNvPr>
          <p:cNvSpPr/>
          <p:nvPr/>
        </p:nvSpPr>
        <p:spPr>
          <a:xfrm rot="5400000">
            <a:off x="6249350" y="3845112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Triangolo isoscele 44">
            <a:extLst>
              <a:ext uri="{FF2B5EF4-FFF2-40B4-BE49-F238E27FC236}">
                <a16:creationId xmlns:a16="http://schemas.microsoft.com/office/drawing/2014/main" id="{71567498-9E76-454D-ADD6-D0787A39AD04}"/>
              </a:ext>
            </a:extLst>
          </p:cNvPr>
          <p:cNvSpPr/>
          <p:nvPr/>
        </p:nvSpPr>
        <p:spPr>
          <a:xfrm rot="5400000">
            <a:off x="7536425" y="3800634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a gomito 45">
            <a:extLst>
              <a:ext uri="{FF2B5EF4-FFF2-40B4-BE49-F238E27FC236}">
                <a16:creationId xmlns:a16="http://schemas.microsoft.com/office/drawing/2014/main" id="{BF73BE6A-104C-4395-939A-BBE3C36B8F59}"/>
              </a:ext>
            </a:extLst>
          </p:cNvPr>
          <p:cNvCxnSpPr>
            <a:cxnSpLocks/>
            <a:stCxn id="26" idx="4"/>
            <a:endCxn id="37" idx="0"/>
          </p:cNvCxnSpPr>
          <p:nvPr/>
        </p:nvCxnSpPr>
        <p:spPr>
          <a:xfrm rot="5400000">
            <a:off x="5654715" y="725068"/>
            <a:ext cx="413332" cy="5187286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e 48">
            <a:extLst>
              <a:ext uri="{FF2B5EF4-FFF2-40B4-BE49-F238E27FC236}">
                <a16:creationId xmlns:a16="http://schemas.microsoft.com/office/drawing/2014/main" id="{B03B4466-06C4-47A2-BA25-A25C41C39835}"/>
              </a:ext>
            </a:extLst>
          </p:cNvPr>
          <p:cNvSpPr/>
          <p:nvPr/>
        </p:nvSpPr>
        <p:spPr>
          <a:xfrm>
            <a:off x="2902687" y="4598666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-1</a:t>
            </a:r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A6EC3BAA-3AD1-429D-B270-C8B174ACDFBA}"/>
              </a:ext>
            </a:extLst>
          </p:cNvPr>
          <p:cNvSpPr/>
          <p:nvPr/>
        </p:nvSpPr>
        <p:spPr>
          <a:xfrm>
            <a:off x="4189762" y="4598666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LVL3</a:t>
            </a:r>
          </a:p>
          <a:p>
            <a:pPr algn="ctr"/>
            <a:r>
              <a:rPr lang="it-IT" sz="1000" dirty="0">
                <a:solidFill>
                  <a:srgbClr val="FF0000"/>
                </a:solidFill>
              </a:rPr>
              <a:t>START</a:t>
            </a:r>
            <a:endParaRPr lang="it-IT" sz="1000" dirty="0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8253B399-B516-44A3-AE69-0CC8E35916C4}"/>
              </a:ext>
            </a:extLst>
          </p:cNvPr>
          <p:cNvSpPr/>
          <p:nvPr/>
        </p:nvSpPr>
        <p:spPr>
          <a:xfrm>
            <a:off x="5476837" y="4598666"/>
            <a:ext cx="730102" cy="7442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+1</a:t>
            </a:r>
          </a:p>
        </p:txBody>
      </p:sp>
      <p:sp>
        <p:nvSpPr>
          <p:cNvPr id="52" name="Triangolo isoscele 51">
            <a:extLst>
              <a:ext uri="{FF2B5EF4-FFF2-40B4-BE49-F238E27FC236}">
                <a16:creationId xmlns:a16="http://schemas.microsoft.com/office/drawing/2014/main" id="{053FF049-83C5-451B-AB89-688B36CE1F1E}"/>
              </a:ext>
            </a:extLst>
          </p:cNvPr>
          <p:cNvSpPr/>
          <p:nvPr/>
        </p:nvSpPr>
        <p:spPr>
          <a:xfrm rot="16200000" flipH="1">
            <a:off x="3675200" y="4877338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Triangolo isoscele 52">
            <a:extLst>
              <a:ext uri="{FF2B5EF4-FFF2-40B4-BE49-F238E27FC236}">
                <a16:creationId xmlns:a16="http://schemas.microsoft.com/office/drawing/2014/main" id="{990AB98D-3365-4808-96D9-B241CCD73D81}"/>
              </a:ext>
            </a:extLst>
          </p:cNvPr>
          <p:cNvSpPr/>
          <p:nvPr/>
        </p:nvSpPr>
        <p:spPr>
          <a:xfrm rot="5400000">
            <a:off x="4962275" y="4912779"/>
            <a:ext cx="504000" cy="2160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a gomito 53">
            <a:extLst>
              <a:ext uri="{FF2B5EF4-FFF2-40B4-BE49-F238E27FC236}">
                <a16:creationId xmlns:a16="http://schemas.microsoft.com/office/drawing/2014/main" id="{CB9007F2-5ABA-490A-875D-EEDDF2226466}"/>
              </a:ext>
            </a:extLst>
          </p:cNvPr>
          <p:cNvCxnSpPr>
            <a:cxnSpLocks/>
            <a:stCxn id="38" idx="4"/>
            <a:endCxn id="49" idx="0"/>
          </p:cNvCxnSpPr>
          <p:nvPr/>
        </p:nvCxnSpPr>
        <p:spPr>
          <a:xfrm rot="5400000">
            <a:off x="5677383" y="1860012"/>
            <a:ext cx="329010" cy="5148299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con angoli in alto arrotondati 57">
            <a:extLst>
              <a:ext uri="{FF2B5EF4-FFF2-40B4-BE49-F238E27FC236}">
                <a16:creationId xmlns:a16="http://schemas.microsoft.com/office/drawing/2014/main" id="{7C7A4AE0-4657-4C1E-ACE5-C6D50457F2B6}"/>
              </a:ext>
            </a:extLst>
          </p:cNvPr>
          <p:cNvSpPr/>
          <p:nvPr/>
        </p:nvSpPr>
        <p:spPr>
          <a:xfrm>
            <a:off x="9393869" y="1247678"/>
            <a:ext cx="1532860" cy="86502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</a:rPr>
              <a:t>I°controllo</a:t>
            </a:r>
            <a:r>
              <a:rPr lang="it-IT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Dopo 4 Mesi</a:t>
            </a:r>
          </a:p>
        </p:txBody>
      </p:sp>
      <p:sp>
        <p:nvSpPr>
          <p:cNvPr id="59" name="Rettangolo con angoli in alto arrotondati 58">
            <a:extLst>
              <a:ext uri="{FF2B5EF4-FFF2-40B4-BE49-F238E27FC236}">
                <a16:creationId xmlns:a16="http://schemas.microsoft.com/office/drawing/2014/main" id="{BA24D1C5-88B2-4F1E-A091-13208D2EAA88}"/>
              </a:ext>
            </a:extLst>
          </p:cNvPr>
          <p:cNvSpPr/>
          <p:nvPr/>
        </p:nvSpPr>
        <p:spPr>
          <a:xfrm>
            <a:off x="9393869" y="2307394"/>
            <a:ext cx="1532860" cy="86502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</a:rPr>
              <a:t>II°controllo</a:t>
            </a:r>
            <a:r>
              <a:rPr lang="it-IT" b="1" dirty="0">
                <a:solidFill>
                  <a:schemeClr val="tx1"/>
                </a:solidFill>
              </a:rPr>
              <a:t> dopo 6 Mesi</a:t>
            </a:r>
          </a:p>
        </p:txBody>
      </p:sp>
      <p:sp>
        <p:nvSpPr>
          <p:cNvPr id="60" name="Rettangolo con angoli in alto arrotondati 59">
            <a:extLst>
              <a:ext uri="{FF2B5EF4-FFF2-40B4-BE49-F238E27FC236}">
                <a16:creationId xmlns:a16="http://schemas.microsoft.com/office/drawing/2014/main" id="{CBF99436-22E6-4CA3-BFEB-9486C53209F2}"/>
              </a:ext>
            </a:extLst>
          </p:cNvPr>
          <p:cNvSpPr/>
          <p:nvPr/>
        </p:nvSpPr>
        <p:spPr>
          <a:xfrm>
            <a:off x="9393869" y="3488224"/>
            <a:ext cx="1532860" cy="86502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</a:rPr>
              <a:t>III°controllo</a:t>
            </a:r>
            <a:r>
              <a:rPr lang="it-IT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Dopo 12 Mesi</a:t>
            </a:r>
          </a:p>
        </p:txBody>
      </p:sp>
      <p:sp>
        <p:nvSpPr>
          <p:cNvPr id="61" name="Rettangolo con angoli in alto arrotondati 60">
            <a:extLst>
              <a:ext uri="{FF2B5EF4-FFF2-40B4-BE49-F238E27FC236}">
                <a16:creationId xmlns:a16="http://schemas.microsoft.com/office/drawing/2014/main" id="{6804E132-7B11-451A-B908-7DE831C85039}"/>
              </a:ext>
            </a:extLst>
          </p:cNvPr>
          <p:cNvSpPr/>
          <p:nvPr/>
        </p:nvSpPr>
        <p:spPr>
          <a:xfrm>
            <a:off x="9393869" y="4637027"/>
            <a:ext cx="1532860" cy="86502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Controlli successivi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7414B4F8-A977-4870-89E9-BC8ADF2AEC58}"/>
              </a:ext>
            </a:extLst>
          </p:cNvPr>
          <p:cNvSpPr txBox="1"/>
          <p:nvPr/>
        </p:nvSpPr>
        <p:spPr>
          <a:xfrm>
            <a:off x="579475" y="562042"/>
            <a:ext cx="1483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C000"/>
                </a:solidFill>
              </a:rPr>
              <a:t>Livelli di partenza</a:t>
            </a:r>
          </a:p>
        </p:txBody>
      </p:sp>
    </p:spTree>
    <p:extLst>
      <p:ext uri="{BB962C8B-B14F-4D97-AF65-F5344CB8AC3E}">
        <p14:creationId xmlns:p14="http://schemas.microsoft.com/office/powerpoint/2010/main" val="202494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F675F-02DE-41AE-8B29-9225A487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414" y="1026347"/>
            <a:ext cx="7796540" cy="399782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Aft>
                <a:spcPts val="400"/>
              </a:spcAft>
              <a:buClr>
                <a:srgbClr val="8EAADB"/>
              </a:buClr>
              <a:buNone/>
            </a:pPr>
            <a:r>
              <a:rPr lang="it-IT" sz="18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SEZIONE A:</a:t>
            </a:r>
          </a:p>
          <a:p>
            <a:pPr marL="0" lvl="0" indent="0" algn="just">
              <a:lnSpc>
                <a:spcPct val="107000"/>
              </a:lnSpc>
              <a:spcAft>
                <a:spcPts val="400"/>
              </a:spcAft>
              <a:buClr>
                <a:srgbClr val="8EAADB"/>
              </a:buClr>
              <a:buNone/>
            </a:pPr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uesiti utili alla determinazione delle condizioni minime del candidato all’ammissione nel protocollo SAPOV65;</a:t>
            </a:r>
          </a:p>
          <a:p>
            <a:pPr marL="0" lvl="0" indent="0" algn="just">
              <a:lnSpc>
                <a:spcPct val="107000"/>
              </a:lnSpc>
              <a:spcAft>
                <a:spcPts val="400"/>
              </a:spcAft>
              <a:buClr>
                <a:srgbClr val="8EAADB"/>
              </a:buClr>
              <a:buNone/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None/>
            </a:pPr>
            <a:r>
              <a:rPr lang="it-IT" sz="18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SEZIONE B:</a:t>
            </a:r>
            <a:r>
              <a:rPr lang="it-IT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Quesiti utili all’approfondimento, tramite un questionario a risposta chiusa, degli aspetti principali, di carattere soggettivo,atti a determinare sia la condizione fisica del momento sia la storia passata e recente delle attivita’ psicofiche svolte dal soggetto.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it-IT" sz="180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SEZIONE C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Quesiti utili all’individuazione della possibile presenza di criticita’ soggettive</a:t>
            </a:r>
            <a:endParaRPr lang="it-IT" sz="18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17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5FC0-321A-4EDA-A189-1F8D1ADB0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160" y="621900"/>
            <a:ext cx="9425702" cy="3997828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NELLA SESSIONE A </a:t>
            </a:r>
          </a:p>
          <a:p>
            <a:pPr marL="0" indent="0">
              <a:buNone/>
            </a:pPr>
            <a:r>
              <a:rPr lang="it-IT" dirty="0"/>
              <a:t>Il sistema  chiede  all’utente due informazioni: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Se </a:t>
            </a:r>
            <a:r>
              <a:rPr lang="it-IT" dirty="0" err="1"/>
              <a:t>e’</a:t>
            </a:r>
            <a:r>
              <a:rPr lang="it-IT" dirty="0"/>
              <a:t> portatore di una delle patologie indicate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Se </a:t>
            </a:r>
            <a:r>
              <a:rPr lang="it-IT" dirty="0" err="1"/>
              <a:t>e’</a:t>
            </a:r>
            <a:r>
              <a:rPr lang="it-IT" dirty="0"/>
              <a:t> un praticante attivo in uno sport agonistico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FF00"/>
                </a:solidFill>
              </a:rPr>
              <a:t>IN CASO DI UNA RISPOSTA POSITIVA,IN AMBEDUE I CASI, IL SISTEMA COMUNICA LA NON AMMISSIONE AL PROGRAMMA</a:t>
            </a:r>
          </a:p>
        </p:txBody>
      </p:sp>
    </p:spTree>
    <p:extLst>
      <p:ext uri="{BB962C8B-B14F-4D97-AF65-F5344CB8AC3E}">
        <p14:creationId xmlns:p14="http://schemas.microsoft.com/office/powerpoint/2010/main" val="162186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9A7CE-9225-40D8-840F-4996DA7AF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692" y="394283"/>
            <a:ext cx="9075447" cy="5655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  <a:latin typeface="+mj-lt"/>
              </a:rPr>
              <a:t>NELLA SESSIONE B</a:t>
            </a:r>
          </a:p>
          <a:p>
            <a:pPr marL="0" indent="0">
              <a:buNone/>
            </a:pPr>
            <a:r>
              <a:rPr lang="it-IT" dirty="0">
                <a:latin typeface="+mj-lt"/>
              </a:rPr>
              <a:t>IL SISTEMA CHIEDE INFORMAZIONI SU: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Età anagrafica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Sesso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Peso/altezza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 sensazioni sul proprio stato di salute generale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Notizie sulle </a:t>
            </a:r>
            <a:r>
              <a:rPr lang="it-IT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attivita’</a:t>
            </a: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gia’</a:t>
            </a: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normalmente svolte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determinazione del tono muscolare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sensazione di fatica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it-IT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L’effettuazione di uno step test  </a:t>
            </a:r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it-IT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983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F5BED3-4EE4-425F-A016-C272586B8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56B4CA-4519-432C-ABFD-F2AE5D70E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228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D03B64-A2F8-4473-8457-9A6A36B67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4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C3CE7E-C09F-4DAB-A9B8-00CB403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4"/>
          <a:stretch/>
        </p:blipFill>
        <p:spPr>
          <a:xfrm>
            <a:off x="-3175" y="0"/>
            <a:ext cx="12188825" cy="2284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A0570-89DB-476F-85CE-EBE301E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3142"/>
            <a:ext cx="10131425" cy="1219200"/>
          </a:xfrm>
        </p:spPr>
        <p:txBody>
          <a:bodyPr>
            <a:normAutofit/>
          </a:bodyPr>
          <a:lstStyle/>
          <a:p>
            <a:pPr algn="ctr"/>
            <a:r>
              <a:rPr lang="it-IT" sz="4400" b="1">
                <a:solidFill>
                  <a:srgbClr val="FFFFFF"/>
                </a:solidFill>
              </a:rPr>
              <a:t>PATNER PRINCIPALI DEL PROGETTO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57C40A-8AE6-471C-8440-A7E03D08F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376292"/>
              </p:ext>
            </p:extLst>
          </p:nvPr>
        </p:nvGraphicFramePr>
        <p:xfrm>
          <a:off x="1028700" y="2743200"/>
          <a:ext cx="10131425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937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82AB8-7A5D-48B3-AB89-08583979B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923" y="328824"/>
            <a:ext cx="7796540" cy="3997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IL SISTEMA ELABORA IN AUTOMATICO I DATI INSERITI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INSERISCE L’UTENTE IN UNO DEI QUATTRO LIVELLI DI ATTIVITA’ AL MOMENTO PREVISTI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INVIA ,IN DIRETTA, LA SCHEDA CONTENENTE I CONSIGLI SULL’ ATTIVITA’ PSICOFISICA DA SEGUIRE</a:t>
            </a:r>
          </a:p>
        </p:txBody>
      </p:sp>
    </p:spTree>
    <p:extLst>
      <p:ext uri="{BB962C8B-B14F-4D97-AF65-F5344CB8AC3E}">
        <p14:creationId xmlns:p14="http://schemas.microsoft.com/office/powerpoint/2010/main" val="796030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0DBCD3A-269E-4EF5-914A-C8D0E97D5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12186037" cy="392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82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8A20501-44D9-4CBE-9CD4-482207A80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1342"/>
            <a:ext cx="12192000" cy="36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0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D665D-6DDC-465F-A6A2-A6473EBB1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785" y="864066"/>
            <a:ext cx="9333354" cy="5185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u="sng" dirty="0">
                <a:solidFill>
                  <a:srgbClr val="FFFF00"/>
                </a:solidFill>
              </a:rPr>
              <a:t>NELLA SESSIONE C</a:t>
            </a:r>
            <a:endParaRPr lang="it-IT" b="1" u="sng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it-IT" dirty="0"/>
              <a:t>IL SISTEMA PONE DELLE DOMANDE A RISPOSTA TRIPLA:         </a:t>
            </a:r>
            <a:r>
              <a:rPr lang="it-IT" b="1" dirty="0">
                <a:solidFill>
                  <a:srgbClr val="FF0000"/>
                </a:solidFill>
              </a:rPr>
              <a:t>SI </a:t>
            </a:r>
            <a:r>
              <a:rPr lang="it-IT" b="1" dirty="0"/>
              <a:t>–</a:t>
            </a:r>
            <a:r>
              <a:rPr lang="it-IT" b="1" dirty="0">
                <a:solidFill>
                  <a:srgbClr val="FF0000"/>
                </a:solidFill>
              </a:rPr>
              <a:t>NO-QUALCHE VOLTA  </a:t>
            </a:r>
          </a:p>
          <a:p>
            <a:pPr marL="0" indent="0">
              <a:buNone/>
            </a:pPr>
            <a:r>
              <a:rPr lang="it-IT" dirty="0"/>
              <a:t>RIGUARDANTI :</a:t>
            </a:r>
          </a:p>
          <a:p>
            <a:pPr marL="0" indent="0">
              <a:buNone/>
            </a:pPr>
            <a:endParaRPr lang="it-IT" dirty="0"/>
          </a:p>
          <a:p>
            <a:pPr lvl="1" algn="just">
              <a:lnSpc>
                <a:spcPct val="107000"/>
              </a:lnSpc>
              <a:spcAft>
                <a:spcPts val="400"/>
              </a:spcAft>
            </a:pPr>
            <a:r>
              <a:rPr lang="it-IT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problemi di equilibrio</a:t>
            </a:r>
          </a:p>
          <a:p>
            <a:pPr lvl="1" algn="just">
              <a:lnSpc>
                <a:spcPct val="107000"/>
              </a:lnSpc>
              <a:spcAft>
                <a:spcPts val="400"/>
              </a:spcAft>
            </a:pPr>
            <a:r>
              <a:rPr lang="it-IT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Problemi di memoria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it-IT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Problemi di attenzione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it-IT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Problemi di carattere psicologico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it-IT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Problemi di inserimento sociale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3375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CCF57A-77BC-49BD-A97E-348335B2DC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615657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5698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2725AB2-9F13-4B76-9D59-1DE5447D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41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8395DB-A366-4393-A19B-EE7ADF2E60B7}"/>
              </a:ext>
            </a:extLst>
          </p:cNvPr>
          <p:cNvSpPr txBox="1"/>
          <p:nvPr/>
        </p:nvSpPr>
        <p:spPr>
          <a:xfrm>
            <a:off x="-59268" y="4307405"/>
            <a:ext cx="122512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 sistema rileva delle insufficienze nelle capacità di equilibrio tali da richiedere un consulto di un medico specialista.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 sistema rileva problemi di autostima tali da richiedere un consulto di un medico specialista.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 sistema rileva problemi riguardo le sue capacità di memoria tali da richiedere un consulto di un medico specialista.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 sistema rileva problematiche relative alle sue relazioni sociali che rendono necessario il consulto presso una struttura specializzata.</a:t>
            </a:r>
          </a:p>
        </p:txBody>
      </p:sp>
    </p:spTree>
    <p:extLst>
      <p:ext uri="{BB962C8B-B14F-4D97-AF65-F5344CB8AC3E}">
        <p14:creationId xmlns:p14="http://schemas.microsoft.com/office/powerpoint/2010/main" val="3402556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AFD4-FD85-465D-B092-7A227E51D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"/>
            <a:ext cx="7796540" cy="604994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4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SISTEMA ADOTTA I SEGUENTI TEST</a:t>
            </a:r>
          </a:p>
          <a:p>
            <a:pPr marL="342900" lvl="0" indent="-342900" algn="just">
              <a:lnSpc>
                <a:spcPct val="107000"/>
              </a:lnSpc>
              <a:spcAft>
                <a:spcPts val="4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 PASE    (PHYSICAL ACTIVITY SCALE FOR THE ELDERLY)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36-sf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di efficienza fisiologica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Scala di Borg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Tinetti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sulla memoria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sull’attenzione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sull’equilibrio psicologico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Domande sullo stato di soddisfazione nei rapporti sociali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TEST per Over65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1722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97CB6FCB-B4C7-46B5-99CE-23E5D66F3124}"/>
              </a:ext>
            </a:extLst>
          </p:cNvPr>
          <p:cNvGraphicFramePr>
            <a:graphicFrameLocks/>
          </p:cNvGraphicFramePr>
          <p:nvPr/>
        </p:nvGraphicFramePr>
        <p:xfrm>
          <a:off x="3243262" y="1085850"/>
          <a:ext cx="5705475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818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209B3F75-E5B1-4576-9389-568695667929}"/>
              </a:ext>
            </a:extLst>
          </p:cNvPr>
          <p:cNvGraphicFramePr>
            <a:graphicFrameLocks/>
          </p:cNvGraphicFramePr>
          <p:nvPr/>
        </p:nvGraphicFramePr>
        <p:xfrm>
          <a:off x="2217737" y="1416050"/>
          <a:ext cx="7756526" cy="402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8343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246EA241-47BF-4788-9CF2-299327398059}"/>
              </a:ext>
            </a:extLst>
          </p:cNvPr>
          <p:cNvGraphicFramePr>
            <a:graphicFrameLocks/>
          </p:cNvGraphicFramePr>
          <p:nvPr/>
        </p:nvGraphicFramePr>
        <p:xfrm>
          <a:off x="2782887" y="1212850"/>
          <a:ext cx="6626225" cy="44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015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F5BED3-4EE4-425F-A016-C272586B8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56B4CA-4519-432C-ABFD-F2AE5D70E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228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D03B64-A2F8-4473-8457-9A6A36B67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4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C3CE7E-C09F-4DAB-A9B8-00CB403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4"/>
          <a:stretch/>
        </p:blipFill>
        <p:spPr>
          <a:xfrm>
            <a:off x="-3175" y="0"/>
            <a:ext cx="12188825" cy="2284214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C80341-7440-4C30-8BEF-1FFFE9CFF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982134"/>
              </p:ext>
            </p:extLst>
          </p:nvPr>
        </p:nvGraphicFramePr>
        <p:xfrm>
          <a:off x="1028700" y="2743200"/>
          <a:ext cx="10131425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7699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BF345F4A-0BC2-4365-844E-D3C9E349C232}"/>
              </a:ext>
            </a:extLst>
          </p:cNvPr>
          <p:cNvGraphicFramePr>
            <a:graphicFrameLocks/>
          </p:cNvGraphicFramePr>
          <p:nvPr/>
        </p:nvGraphicFramePr>
        <p:xfrm>
          <a:off x="3090862" y="993775"/>
          <a:ext cx="6010275" cy="487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8567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295177B-761E-4083-97F3-1AF1A5611E64}"/>
              </a:ext>
            </a:extLst>
          </p:cNvPr>
          <p:cNvGraphicFramePr>
            <a:graphicFrameLocks/>
          </p:cNvGraphicFramePr>
          <p:nvPr/>
        </p:nvGraphicFramePr>
        <p:xfrm>
          <a:off x="2690812" y="939800"/>
          <a:ext cx="6810376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4787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" name="Grafico 3">
                <a:extLst>
                  <a:ext uri="{FF2B5EF4-FFF2-40B4-BE49-F238E27FC236}">
                    <a16:creationId xmlns:a16="http://schemas.microsoft.com/office/drawing/2014/main" id="{A039437B-D031-485E-9A8A-1A87D4B3357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34886154"/>
                  </p:ext>
                </p:extLst>
              </p:nvPr>
            </p:nvGraphicFramePr>
            <p:xfrm>
              <a:off x="1740958" y="1223433"/>
              <a:ext cx="8942985" cy="4800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afico 3">
                <a:extLst>
                  <a:ext uri="{FF2B5EF4-FFF2-40B4-BE49-F238E27FC236}">
                    <a16:creationId xmlns:a16="http://schemas.microsoft.com/office/drawing/2014/main" id="{A039437B-D031-485E-9A8A-1A87D4B335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958" y="1223433"/>
                <a:ext cx="8942985" cy="4800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0FCEDC-369F-4059-97CF-CDA42D23BDBC}"/>
              </a:ext>
            </a:extLst>
          </p:cNvPr>
          <p:cNvSpPr txBox="1"/>
          <p:nvPr/>
        </p:nvSpPr>
        <p:spPr>
          <a:xfrm>
            <a:off x="304799" y="406400"/>
            <a:ext cx="747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Distribuzione su territorio nazionale dei questionari ricevuti</a:t>
            </a:r>
          </a:p>
        </p:txBody>
      </p:sp>
    </p:spTree>
    <p:extLst>
      <p:ext uri="{BB962C8B-B14F-4D97-AF65-F5344CB8AC3E}">
        <p14:creationId xmlns:p14="http://schemas.microsoft.com/office/powerpoint/2010/main" val="1442452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FE535B-A834-42A0-A6E6-307BD5583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04221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/>
              <a:t>UN RINGRAZIAMENTO PARTICOLARE A TUTTI COLORO CHE HANNO CONTRIBUITO ALLA REALIZZAZIONE DI QUESTO PROGETTO.</a:t>
            </a:r>
          </a:p>
        </p:txBody>
      </p:sp>
    </p:spTree>
    <p:extLst>
      <p:ext uri="{BB962C8B-B14F-4D97-AF65-F5344CB8AC3E}">
        <p14:creationId xmlns:p14="http://schemas.microsoft.com/office/powerpoint/2010/main" val="1264164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A0FED-2B55-41FA-BAD1-3185C7C58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34" y="1396775"/>
            <a:ext cx="4002936" cy="3637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QUANTO HO AVUTO IL PIACERE DI PRESENTARVI E’ DISPONIBILE SUL SITO</a:t>
            </a:r>
          </a:p>
          <a:p>
            <a:pPr marL="0" indent="0">
              <a:buNone/>
            </a:pPr>
            <a:r>
              <a:rPr lang="it-IT" b="1" dirty="0"/>
              <a:t> </a:t>
            </a:r>
            <a:r>
              <a:rPr lang="it-IT" b="1" dirty="0">
                <a:solidFill>
                  <a:srgbClr val="FFFF00"/>
                </a:solidFill>
              </a:rPr>
              <a:t>AONIOVER65.COM</a:t>
            </a:r>
          </a:p>
          <a:p>
            <a:pPr marL="0" indent="0">
              <a:buNone/>
            </a:pPr>
            <a:r>
              <a:rPr lang="it-IT" b="1" dirty="0"/>
              <a:t>GRAZIE PER L’ATTENZIONE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8ACC283-B8DE-4B4B-99CD-4B1A1A62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237286"/>
            <a:ext cx="6095593" cy="422119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90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FCDA6-AAD8-4F7E-AB2A-AE51A5A4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QUALI SONO LE INIZIATIVE IN CAMPO CHE RIGUARDANO LE ATTIVITA’ NECESSARIE PER MIGLIORARE LE CONDIZIONI PSICOFICHE DEGLI OVER65 ? </a:t>
            </a:r>
          </a:p>
        </p:txBody>
      </p:sp>
    </p:spTree>
    <p:extLst>
      <p:ext uri="{BB962C8B-B14F-4D97-AF65-F5344CB8AC3E}">
        <p14:creationId xmlns:p14="http://schemas.microsoft.com/office/powerpoint/2010/main" val="224568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E3E6FBC-1D04-4BFE-8385-7B6780846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946599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2145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ADC6BB7-69FB-415E-9D4A-7D957FAE50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096805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6137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4309F57-B331-41A7-9154-15EC2AF45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333B0-BE65-4414-A853-927028B8B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1457"/>
            <a:ext cx="7402285" cy="339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CONSIDERATO IL FATTO CHE IN ULTIMA ANALISI SI TRATTA DI «ALLENARE UN SOGGETTO» QUALI SONO LE PRINCIPALI DIFFERENZE TRA  ALLENARE UN GIOVANE E ALLENARE UN OVER65 ?</a:t>
            </a:r>
          </a:p>
        </p:txBody>
      </p:sp>
    </p:spTree>
    <p:extLst>
      <p:ext uri="{BB962C8B-B14F-4D97-AF65-F5344CB8AC3E}">
        <p14:creationId xmlns:p14="http://schemas.microsoft.com/office/powerpoint/2010/main" val="472099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42358-982F-4414-AEEA-2D57F0A8C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548" y="2210073"/>
            <a:ext cx="7796540" cy="1982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>
                <a:solidFill>
                  <a:srgbClr val="FFFF00"/>
                </a:solidFill>
              </a:rPr>
              <a:t>E’ MOLTO PIU COMPLESSO  E DELICATO ALLENARE UN OVER65 CHE UN ALLENARE GIOVANE !</a:t>
            </a:r>
          </a:p>
        </p:txBody>
      </p:sp>
    </p:spTree>
    <p:extLst>
      <p:ext uri="{BB962C8B-B14F-4D97-AF65-F5344CB8AC3E}">
        <p14:creationId xmlns:p14="http://schemas.microsoft.com/office/powerpoint/2010/main" val="403816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5BA4E6-72F6-4773-AE67-4C8A823B3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21545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4539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TM03457452[[fn=Celestiale]]</Template>
  <TotalTime>632</TotalTime>
  <Words>944</Words>
  <Application>Microsoft Office PowerPoint</Application>
  <PresentationFormat>Widescreen</PresentationFormat>
  <Paragraphs>153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Celestiale</vt:lpstr>
      <vt:lpstr>Metodologia di standardizzazione dell’ attivita’ psicofisica per gli over65</vt:lpstr>
      <vt:lpstr>PATNER PRINCIPALI DEL PROGETTO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LIVELLI E ATTIVITA’ CONSIGLIATE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DI STANDARDIZZAZIONE DELLA ATTIVITA’ PSICOFISICA PER GLI OVER65</dc:title>
  <dc:creator>antonini-giuseppe@virgilio.it</dc:creator>
  <cp:lastModifiedBy>antonini-giuseppe@virgilio.it</cp:lastModifiedBy>
  <cp:revision>28</cp:revision>
  <dcterms:created xsi:type="dcterms:W3CDTF">2021-11-01T08:50:15Z</dcterms:created>
  <dcterms:modified xsi:type="dcterms:W3CDTF">2022-06-21T08:56:32Z</dcterms:modified>
</cp:coreProperties>
</file>